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2"/>
  </p:sldMasterIdLst>
  <p:notesMasterIdLst>
    <p:notesMasterId r:id="rId15"/>
  </p:notesMasterIdLst>
  <p:sldIdLst>
    <p:sldId id="256" r:id="rId3"/>
    <p:sldId id="257" r:id="rId4"/>
    <p:sldId id="285" r:id="rId5"/>
    <p:sldId id="284" r:id="rId6"/>
    <p:sldId id="283" r:id="rId7"/>
    <p:sldId id="288" r:id="rId8"/>
    <p:sldId id="287" r:id="rId9"/>
    <p:sldId id="289" r:id="rId10"/>
    <p:sldId id="290" r:id="rId11"/>
    <p:sldId id="293" r:id="rId12"/>
    <p:sldId id="294" r:id="rId13"/>
    <p:sldId id="295" r:id="rId14"/>
  </p:sldIdLst>
  <p:sldSz cx="18288000" cy="10287000"/>
  <p:notesSz cx="7099300" cy="10234613"/>
  <p:embeddedFontLst>
    <p:embeddedFont>
      <p:font typeface="Arial Nova Cond" panose="020B0506020202020204" pitchFamily="34" charset="0"/>
      <p:regular r:id="rId16"/>
      <p:bold r:id="rId17"/>
      <p:italic r:id="rId18"/>
      <p:boldItalic r:id="rId19"/>
    </p:embeddedFont>
    <p:embeddedFont>
      <p:font typeface="Barlow Condensed SemiBold" panose="00000706000000000000" pitchFamily="2" charset="0"/>
      <p:bold r:id="rId20"/>
      <p:boldItalic r:id="rId21"/>
    </p:embeddedFont>
    <p:embeddedFont>
      <p:font typeface="Barlow Light" panose="00000400000000000000" pitchFamily="2" charset="0"/>
      <p:regular r:id="rId22"/>
      <p:italic r:id="rId23"/>
    </p:embeddedFont>
    <p:embeddedFont>
      <p:font typeface="Barlow Medium" panose="00000600000000000000" pitchFamily="2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League Gothic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990000"/>
    <a:srgbClr val="99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9" d="100"/>
          <a:sy n="69" d="100"/>
        </p:scale>
        <p:origin x="756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37" Type="http://schemas.openxmlformats.org/officeDocument/2006/relationships/customXml" Target="../customXml/item4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customXml" Target="../customXml/item2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1981EE-22E8-453A-9176-0E305F172ED1}" type="doc">
      <dgm:prSet loTypeId="urn:microsoft.com/office/officeart/2005/8/layout/process5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s-PE"/>
        </a:p>
      </dgm:t>
    </dgm:pt>
    <dgm:pt modelId="{71FC53FF-7FB3-4753-AB8C-A777CA921433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990000"/>
              </a:solidFill>
              <a:latin typeface="Barlow Light" panose="00000400000000000000" pitchFamily="2" charset="0"/>
              <a:ea typeface="+mn-ea"/>
              <a:cs typeface="+mn-cs"/>
            </a:rPr>
            <a:t>1 - DOCUMENTO DE IDENTIDAD</a:t>
          </a:r>
        </a:p>
      </dgm:t>
    </dgm:pt>
    <dgm:pt modelId="{7D244457-31B1-4FB3-838B-8AEFEC472147}" type="parTrans" cxnId="{1C86B119-BBB0-46C4-BE45-CF4A164618E9}">
      <dgm:prSet/>
      <dgm:spPr/>
      <dgm:t>
        <a:bodyPr/>
        <a:lstStyle/>
        <a:p>
          <a:endParaRPr lang="es-PE"/>
        </a:p>
      </dgm:t>
    </dgm:pt>
    <dgm:pt modelId="{4A601DD9-D298-4FD1-9A00-68B649DD7306}" type="sibTrans" cxnId="{1C86B119-BBB0-46C4-BE45-CF4A164618E9}">
      <dgm:prSet/>
      <dgm:spPr/>
      <dgm:t>
        <a:bodyPr/>
        <a:lstStyle/>
        <a:p>
          <a:endParaRPr lang="es-PE"/>
        </a:p>
      </dgm:t>
    </dgm:pt>
    <dgm:pt modelId="{3B2CC80D-E40D-4021-829E-86E8EA813E56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Deberá ingresar el número de documento con el cual se registró.</a:t>
          </a:r>
        </a:p>
      </dgm:t>
    </dgm:pt>
    <dgm:pt modelId="{ACB64F1C-ED76-4618-9E87-91E357A9E732}" type="parTrans" cxnId="{24B7673D-E8AB-453F-A211-45EDE0517284}">
      <dgm:prSet/>
      <dgm:spPr/>
      <dgm:t>
        <a:bodyPr/>
        <a:lstStyle/>
        <a:p>
          <a:endParaRPr lang="es-PE"/>
        </a:p>
      </dgm:t>
    </dgm:pt>
    <dgm:pt modelId="{16029570-E698-4312-9CCC-11AA6EBB1FC2}" type="sibTrans" cxnId="{24B7673D-E8AB-453F-A211-45EDE0517284}">
      <dgm:prSet/>
      <dgm:spPr/>
      <dgm:t>
        <a:bodyPr/>
        <a:lstStyle/>
        <a:p>
          <a:endParaRPr lang="es-PE"/>
        </a:p>
      </dgm:t>
    </dgm:pt>
    <dgm:pt modelId="{3C788207-C511-40C5-81B9-9BDD27C5DBED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C00000"/>
              </a:solidFill>
              <a:latin typeface="Barlow Light" panose="00000400000000000000" pitchFamily="2" charset="0"/>
              <a:ea typeface="+mn-ea"/>
              <a:cs typeface="+mn-cs"/>
            </a:rPr>
            <a:t>2 - CONTRASEÑA</a:t>
          </a:r>
        </a:p>
      </dgm:t>
    </dgm:pt>
    <dgm:pt modelId="{4461EFA6-5847-495A-ABA5-F42DC9F34DBB}" type="parTrans" cxnId="{3FFF2128-1A03-49FB-B39F-F89CC9B6D80A}">
      <dgm:prSet/>
      <dgm:spPr/>
      <dgm:t>
        <a:bodyPr/>
        <a:lstStyle/>
        <a:p>
          <a:endParaRPr lang="es-PE"/>
        </a:p>
      </dgm:t>
    </dgm:pt>
    <dgm:pt modelId="{0C9DDA20-A156-40C8-9B09-2C6F56820E56}" type="sibTrans" cxnId="{3FFF2128-1A03-49FB-B39F-F89CC9B6D80A}">
      <dgm:prSet/>
      <dgm:spPr/>
      <dgm:t>
        <a:bodyPr/>
        <a:lstStyle/>
        <a:p>
          <a:endParaRPr lang="es-PE"/>
        </a:p>
      </dgm:t>
    </dgm:pt>
    <dgm:pt modelId="{307CE5B2-0D15-4173-ADC8-DE73AB26D9CA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s-PE" sz="1800" kern="1200" dirty="0">
              <a:latin typeface="Barlow Light" panose="00000400000000000000" pitchFamily="2" charset="0"/>
            </a:rPr>
            <a:t>Deberá ingresar la contraseña que el sistema ha enviado a su correo electrónico.</a:t>
          </a:r>
          <a:endParaRPr lang="es-PE" sz="1800" kern="1200" dirty="0"/>
        </a:p>
      </dgm:t>
    </dgm:pt>
    <dgm:pt modelId="{554F86DF-2186-49D4-BED5-61B0C49BC000}" type="parTrans" cxnId="{15EB2F01-026E-4E48-B93E-DAEE91D0077A}">
      <dgm:prSet/>
      <dgm:spPr/>
      <dgm:t>
        <a:bodyPr/>
        <a:lstStyle/>
        <a:p>
          <a:endParaRPr lang="es-PE"/>
        </a:p>
      </dgm:t>
    </dgm:pt>
    <dgm:pt modelId="{E54ABA3E-C002-44B0-B560-0770FCFC480C}" type="sibTrans" cxnId="{15EB2F01-026E-4E48-B93E-DAEE91D0077A}">
      <dgm:prSet/>
      <dgm:spPr/>
      <dgm:t>
        <a:bodyPr/>
        <a:lstStyle/>
        <a:p>
          <a:endParaRPr lang="es-PE"/>
        </a:p>
      </dgm:t>
    </dgm:pt>
    <dgm:pt modelId="{C98A985A-7383-44E9-889C-7D1CE360ED43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C00000"/>
              </a:solidFill>
              <a:latin typeface="Barlow Light" panose="00000400000000000000" pitchFamily="2" charset="0"/>
              <a:ea typeface="+mn-ea"/>
              <a:cs typeface="+mn-cs"/>
            </a:rPr>
            <a:t>3 – INGRESAR</a:t>
          </a:r>
        </a:p>
      </dgm:t>
    </dgm:pt>
    <dgm:pt modelId="{A994F420-03FA-430A-B3A0-D633F51A7CDD}" type="parTrans" cxnId="{B467CB50-D94E-4DAA-9DFE-D31688C86E7D}">
      <dgm:prSet/>
      <dgm:spPr/>
      <dgm:t>
        <a:bodyPr/>
        <a:lstStyle/>
        <a:p>
          <a:endParaRPr lang="es-PE"/>
        </a:p>
      </dgm:t>
    </dgm:pt>
    <dgm:pt modelId="{3C5D55FA-DA0A-4171-82F7-3A68867AA881}" type="sibTrans" cxnId="{B467CB50-D94E-4DAA-9DFE-D31688C86E7D}">
      <dgm:prSet/>
      <dgm:spPr/>
      <dgm:t>
        <a:bodyPr/>
        <a:lstStyle/>
        <a:p>
          <a:endParaRPr lang="es-PE"/>
        </a:p>
      </dgm:t>
    </dgm:pt>
    <dgm:pt modelId="{0F34307C-C38A-46CF-9C13-1794F27F7535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Dar clic en el botón “</a:t>
          </a:r>
          <a:r>
            <a:rPr lang="es-PE" sz="1800" b="1" kern="1200" dirty="0">
              <a:solidFill>
                <a:srgbClr val="C00000"/>
              </a:solidFill>
              <a:latin typeface="Barlow Light" panose="00000400000000000000" pitchFamily="2" charset="0"/>
              <a:ea typeface="+mn-ea"/>
              <a:cs typeface="+mn-cs"/>
            </a:rPr>
            <a:t>Ingresar</a:t>
          </a: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” para acceder a las opciones de los servicios brindados en el Portal.</a:t>
          </a:r>
        </a:p>
      </dgm:t>
    </dgm:pt>
    <dgm:pt modelId="{D28B64B7-93D7-460B-8756-5B086BC7824D}" type="parTrans" cxnId="{07405713-7593-4070-8510-66A7776E98DD}">
      <dgm:prSet/>
      <dgm:spPr/>
      <dgm:t>
        <a:bodyPr/>
        <a:lstStyle/>
        <a:p>
          <a:endParaRPr lang="es-PE"/>
        </a:p>
      </dgm:t>
    </dgm:pt>
    <dgm:pt modelId="{951AA157-1036-4E89-836D-7CE9260337B2}" type="sibTrans" cxnId="{07405713-7593-4070-8510-66A7776E98DD}">
      <dgm:prSet/>
      <dgm:spPr/>
      <dgm:t>
        <a:bodyPr/>
        <a:lstStyle/>
        <a:p>
          <a:endParaRPr lang="es-PE"/>
        </a:p>
      </dgm:t>
    </dgm:pt>
    <dgm:pt modelId="{0CDB6D4C-08F6-48BD-8C65-EA317F08CC49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s-PE" sz="1800" kern="1200" dirty="0"/>
            <a:t>NOTA: </a:t>
          </a: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Se recomienda copiar la contraseña que se envió al correo electrónico. Luego  pegar la contraseña en el campo “</a:t>
          </a:r>
          <a:r>
            <a:rPr lang="es-PE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contraseña</a:t>
          </a: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”.</a:t>
          </a:r>
        </a:p>
      </dgm:t>
    </dgm:pt>
    <dgm:pt modelId="{4AE2659C-D7FA-4719-AA29-2EC7BA3A4650}" type="parTrans" cxnId="{26F41B79-7E0B-42A3-8578-AB6CBBF23132}">
      <dgm:prSet/>
      <dgm:spPr/>
      <dgm:t>
        <a:bodyPr/>
        <a:lstStyle/>
        <a:p>
          <a:endParaRPr lang="es-PE"/>
        </a:p>
      </dgm:t>
    </dgm:pt>
    <dgm:pt modelId="{54CBA7D1-1F02-4182-93D0-8614785A13B3}" type="sibTrans" cxnId="{26F41B79-7E0B-42A3-8578-AB6CBBF23132}">
      <dgm:prSet/>
      <dgm:spPr/>
      <dgm:t>
        <a:bodyPr/>
        <a:lstStyle/>
        <a:p>
          <a:endParaRPr lang="es-PE"/>
        </a:p>
      </dgm:t>
    </dgm:pt>
    <dgm:pt modelId="{40095104-2C28-473F-AE25-1E5367E868E6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s-PE" sz="1800" kern="1200" dirty="0"/>
        </a:p>
      </dgm:t>
    </dgm:pt>
    <dgm:pt modelId="{CF7AB912-6989-4995-9E15-71C1CB9C1B03}" type="parTrans" cxnId="{1F73950E-01E2-4B5C-87F5-BDACEC6065D9}">
      <dgm:prSet/>
      <dgm:spPr/>
      <dgm:t>
        <a:bodyPr/>
        <a:lstStyle/>
        <a:p>
          <a:endParaRPr lang="es-PE"/>
        </a:p>
      </dgm:t>
    </dgm:pt>
    <dgm:pt modelId="{B7781BE0-E3AF-4395-A9F9-A088ED5B99C2}" type="sibTrans" cxnId="{1F73950E-01E2-4B5C-87F5-BDACEC6065D9}">
      <dgm:prSet/>
      <dgm:spPr/>
      <dgm:t>
        <a:bodyPr/>
        <a:lstStyle/>
        <a:p>
          <a:endParaRPr lang="es-PE"/>
        </a:p>
      </dgm:t>
    </dgm:pt>
    <dgm:pt modelId="{9925D2F6-B0B8-45E9-8380-B2999ED341A2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arlow Light" panose="00000400000000000000" pitchFamily="2" charset="0"/>
            <a:ea typeface="+mn-ea"/>
            <a:cs typeface="+mn-cs"/>
          </a:endParaRPr>
        </a:p>
      </dgm:t>
    </dgm:pt>
    <dgm:pt modelId="{DFF04BDA-8C38-49D5-9E1A-91A6879FA816}" type="parTrans" cxnId="{73CB0F7F-E2F1-47AA-AA0C-1453BEEBC722}">
      <dgm:prSet/>
      <dgm:spPr/>
      <dgm:t>
        <a:bodyPr/>
        <a:lstStyle/>
        <a:p>
          <a:endParaRPr lang="es-PE"/>
        </a:p>
      </dgm:t>
    </dgm:pt>
    <dgm:pt modelId="{7066A2AA-DD11-413B-ADCE-1173A61E2C10}" type="sibTrans" cxnId="{73CB0F7F-E2F1-47AA-AA0C-1453BEEBC722}">
      <dgm:prSet/>
      <dgm:spPr/>
      <dgm:t>
        <a:bodyPr/>
        <a:lstStyle/>
        <a:p>
          <a:endParaRPr lang="es-PE"/>
        </a:p>
      </dgm:t>
    </dgm:pt>
    <dgm:pt modelId="{4F5F3011-CB29-490D-9301-B1DC26CD9A37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arlow Light" panose="00000400000000000000" pitchFamily="2" charset="0"/>
            <a:ea typeface="+mn-ea"/>
            <a:cs typeface="+mn-cs"/>
          </a:endParaRPr>
        </a:p>
      </dgm:t>
    </dgm:pt>
    <dgm:pt modelId="{07B6F240-87B0-4286-A252-F173F8D3D259}" type="parTrans" cxnId="{09252F65-4459-4976-BC02-A9BF8685AB64}">
      <dgm:prSet/>
      <dgm:spPr/>
      <dgm:t>
        <a:bodyPr/>
        <a:lstStyle/>
        <a:p>
          <a:endParaRPr lang="es-PE"/>
        </a:p>
      </dgm:t>
    </dgm:pt>
    <dgm:pt modelId="{5A23DE79-106B-42E6-A0E9-D3FECD080D70}" type="sibTrans" cxnId="{09252F65-4459-4976-BC02-A9BF8685AB64}">
      <dgm:prSet/>
      <dgm:spPr/>
      <dgm:t>
        <a:bodyPr/>
        <a:lstStyle/>
        <a:p>
          <a:endParaRPr lang="es-PE"/>
        </a:p>
      </dgm:t>
    </dgm:pt>
    <dgm:pt modelId="{40973AA4-72EC-4D0B-B1F9-B1770353FF02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68580" tIns="68580" rIns="68580" bIns="68580" numCol="1" spcCol="1270" anchor="t" anchorCtr="0"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s-PE" sz="1800" kern="1200" dirty="0"/>
        </a:p>
      </dgm:t>
    </dgm:pt>
    <dgm:pt modelId="{D427A0EF-413E-4FD1-9D7F-A6826E422D57}" type="parTrans" cxnId="{906547C9-E4A6-4F64-A2E0-87B4417C01B5}">
      <dgm:prSet/>
      <dgm:spPr/>
      <dgm:t>
        <a:bodyPr/>
        <a:lstStyle/>
        <a:p>
          <a:endParaRPr lang="es-PE"/>
        </a:p>
      </dgm:t>
    </dgm:pt>
    <dgm:pt modelId="{A9873D57-7587-4FDC-9DDB-0C4A074BF52A}" type="sibTrans" cxnId="{906547C9-E4A6-4F64-A2E0-87B4417C01B5}">
      <dgm:prSet/>
      <dgm:spPr/>
      <dgm:t>
        <a:bodyPr/>
        <a:lstStyle/>
        <a:p>
          <a:endParaRPr lang="es-PE"/>
        </a:p>
      </dgm:t>
    </dgm:pt>
    <dgm:pt modelId="{9870929E-A6A3-4F2E-BAA7-2652095FE549}" type="pres">
      <dgm:prSet presAssocID="{B81981EE-22E8-453A-9176-0E305F172ED1}" presName="diagram" presStyleCnt="0">
        <dgm:presLayoutVars>
          <dgm:dir/>
          <dgm:resizeHandles val="exact"/>
        </dgm:presLayoutVars>
      </dgm:prSet>
      <dgm:spPr/>
    </dgm:pt>
    <dgm:pt modelId="{E9E2B593-3691-4AFE-8667-F3D8FFA0EBB0}" type="pres">
      <dgm:prSet presAssocID="{71FC53FF-7FB3-4753-AB8C-A777CA921433}" presName="node" presStyleLbl="node1" presStyleIdx="0" presStyleCnt="3" custLinFactNeighborX="-17231" custLinFactNeighborY="920">
        <dgm:presLayoutVars>
          <dgm:bulletEnabled val="1"/>
        </dgm:presLayoutVars>
      </dgm:prSet>
      <dgm:spPr>
        <a:xfrm>
          <a:off x="1160002" y="2021"/>
          <a:ext cx="3684970" cy="2210982"/>
        </a:xfrm>
        <a:prstGeom prst="roundRect">
          <a:avLst>
            <a:gd name="adj" fmla="val 10000"/>
          </a:avLst>
        </a:prstGeom>
      </dgm:spPr>
    </dgm:pt>
    <dgm:pt modelId="{9EC79A38-363D-4EA1-95E5-40B1BBB829E8}" type="pres">
      <dgm:prSet presAssocID="{4A601DD9-D298-4FD1-9A00-68B649DD7306}" presName="sibTrans" presStyleLbl="sibTrans2D1" presStyleIdx="0" presStyleCnt="2"/>
      <dgm:spPr/>
    </dgm:pt>
    <dgm:pt modelId="{C88A679B-0055-40D0-A7FA-72F981D4BA6F}" type="pres">
      <dgm:prSet presAssocID="{4A601DD9-D298-4FD1-9A00-68B649DD7306}" presName="connectorText" presStyleLbl="sibTrans2D1" presStyleIdx="0" presStyleCnt="2"/>
      <dgm:spPr/>
    </dgm:pt>
    <dgm:pt modelId="{6917CD6F-3DC6-401E-8910-7099B0E7E96F}" type="pres">
      <dgm:prSet presAssocID="{3C788207-C511-40C5-81B9-9BDD27C5DBED}" presName="node" presStyleLbl="node1" presStyleIdx="1" presStyleCnt="3" custScaleX="140982">
        <dgm:presLayoutVars>
          <dgm:bulletEnabled val="1"/>
        </dgm:presLayoutVars>
      </dgm:prSet>
      <dgm:spPr>
        <a:xfrm>
          <a:off x="6318960" y="2021"/>
          <a:ext cx="3684970" cy="2210982"/>
        </a:xfrm>
        <a:prstGeom prst="roundRect">
          <a:avLst>
            <a:gd name="adj" fmla="val 10000"/>
          </a:avLst>
        </a:prstGeom>
      </dgm:spPr>
    </dgm:pt>
    <dgm:pt modelId="{DBF0E540-47F4-4B8A-A714-4DDC4C3F6203}" type="pres">
      <dgm:prSet presAssocID="{0C9DDA20-A156-40C8-9B09-2C6F56820E56}" presName="sibTrans" presStyleLbl="sibTrans2D1" presStyleIdx="1" presStyleCnt="2" custAng="21581797" custScaleX="71072" custLinFactNeighborY="-2151"/>
      <dgm:spPr/>
    </dgm:pt>
    <dgm:pt modelId="{6C73BB36-E0EC-4549-809B-3AAF16314A13}" type="pres">
      <dgm:prSet presAssocID="{0C9DDA20-A156-40C8-9B09-2C6F56820E56}" presName="connectorText" presStyleLbl="sibTrans2D1" presStyleIdx="1" presStyleCnt="2"/>
      <dgm:spPr/>
    </dgm:pt>
    <dgm:pt modelId="{7BEC9AE3-0413-4232-9064-83A6AE9664B3}" type="pres">
      <dgm:prSet presAssocID="{C98A985A-7383-44E9-889C-7D1CE360ED43}" presName="node" presStyleLbl="node1" presStyleIdx="2" presStyleCnt="3" custScaleX="142041">
        <dgm:presLayoutVars>
          <dgm:bulletEnabled val="1"/>
        </dgm:presLayoutVars>
      </dgm:prSet>
      <dgm:spPr>
        <a:xfrm>
          <a:off x="6318960" y="3686992"/>
          <a:ext cx="3684970" cy="2210982"/>
        </a:xfrm>
        <a:prstGeom prst="roundRect">
          <a:avLst>
            <a:gd name="adj" fmla="val 10000"/>
          </a:avLst>
        </a:prstGeom>
      </dgm:spPr>
    </dgm:pt>
  </dgm:ptLst>
  <dgm:cxnLst>
    <dgm:cxn modelId="{15EB2F01-026E-4E48-B93E-DAEE91D0077A}" srcId="{3C788207-C511-40C5-81B9-9BDD27C5DBED}" destId="{307CE5B2-0D15-4173-ADC8-DE73AB26D9CA}" srcOrd="1" destOrd="0" parTransId="{554F86DF-2186-49D4-BED5-61B0C49BC000}" sibTransId="{E54ABA3E-C002-44B0-B560-0770FCFC480C}"/>
    <dgm:cxn modelId="{1F73950E-01E2-4B5C-87F5-BDACEC6065D9}" srcId="{3C788207-C511-40C5-81B9-9BDD27C5DBED}" destId="{40095104-2C28-473F-AE25-1E5367E868E6}" srcOrd="0" destOrd="0" parTransId="{CF7AB912-6989-4995-9E15-71C1CB9C1B03}" sibTransId="{B7781BE0-E3AF-4395-A9F9-A088ED5B99C2}"/>
    <dgm:cxn modelId="{07405713-7593-4070-8510-66A7776E98DD}" srcId="{C98A985A-7383-44E9-889C-7D1CE360ED43}" destId="{0F34307C-C38A-46CF-9C13-1794F27F7535}" srcOrd="1" destOrd="0" parTransId="{D28B64B7-93D7-460B-8756-5B086BC7824D}" sibTransId="{951AA157-1036-4E89-836D-7CE9260337B2}"/>
    <dgm:cxn modelId="{1C86B119-BBB0-46C4-BE45-CF4A164618E9}" srcId="{B81981EE-22E8-453A-9176-0E305F172ED1}" destId="{71FC53FF-7FB3-4753-AB8C-A777CA921433}" srcOrd="0" destOrd="0" parTransId="{7D244457-31B1-4FB3-838B-8AEFEC472147}" sibTransId="{4A601DD9-D298-4FD1-9A00-68B649DD7306}"/>
    <dgm:cxn modelId="{42E2D11C-DF37-459A-A73A-A5E8A92B9EE9}" type="presOf" srcId="{0C9DDA20-A156-40C8-9B09-2C6F56820E56}" destId="{DBF0E540-47F4-4B8A-A714-4DDC4C3F6203}" srcOrd="0" destOrd="0" presId="urn:microsoft.com/office/officeart/2005/8/layout/process5"/>
    <dgm:cxn modelId="{EA93431D-1D22-4ABB-BBCF-36AC3370B3C3}" type="presOf" srcId="{0CDB6D4C-08F6-48BD-8C65-EA317F08CC49}" destId="{6917CD6F-3DC6-401E-8910-7099B0E7E96F}" srcOrd="0" destOrd="4" presId="urn:microsoft.com/office/officeart/2005/8/layout/process5"/>
    <dgm:cxn modelId="{080F0B20-349D-4D25-9B68-6823CCB55984}" type="presOf" srcId="{0C9DDA20-A156-40C8-9B09-2C6F56820E56}" destId="{6C73BB36-E0EC-4549-809B-3AAF16314A13}" srcOrd="1" destOrd="0" presId="urn:microsoft.com/office/officeart/2005/8/layout/process5"/>
    <dgm:cxn modelId="{3FFF2128-1A03-49FB-B39F-F89CC9B6D80A}" srcId="{B81981EE-22E8-453A-9176-0E305F172ED1}" destId="{3C788207-C511-40C5-81B9-9BDD27C5DBED}" srcOrd="1" destOrd="0" parTransId="{4461EFA6-5847-495A-ABA5-F42DC9F34DBB}" sibTransId="{0C9DDA20-A156-40C8-9B09-2C6F56820E56}"/>
    <dgm:cxn modelId="{24B7673D-E8AB-453F-A211-45EDE0517284}" srcId="{71FC53FF-7FB3-4753-AB8C-A777CA921433}" destId="{3B2CC80D-E40D-4021-829E-86E8EA813E56}" srcOrd="1" destOrd="0" parTransId="{ACB64F1C-ED76-4618-9E87-91E357A9E732}" sibTransId="{16029570-E698-4312-9CCC-11AA6EBB1FC2}"/>
    <dgm:cxn modelId="{A3B57942-BB66-4ABE-A127-CEB1B0F8090B}" type="presOf" srcId="{3B2CC80D-E40D-4021-829E-86E8EA813E56}" destId="{E9E2B593-3691-4AFE-8667-F3D8FFA0EBB0}" srcOrd="0" destOrd="2" presId="urn:microsoft.com/office/officeart/2005/8/layout/process5"/>
    <dgm:cxn modelId="{0E1B1465-DF0B-4584-8D35-F33FD974D0AF}" type="presOf" srcId="{4F5F3011-CB29-490D-9301-B1DC26CD9A37}" destId="{7BEC9AE3-0413-4232-9064-83A6AE9664B3}" srcOrd="0" destOrd="1" presId="urn:microsoft.com/office/officeart/2005/8/layout/process5"/>
    <dgm:cxn modelId="{09252F65-4459-4976-BC02-A9BF8685AB64}" srcId="{C98A985A-7383-44E9-889C-7D1CE360ED43}" destId="{4F5F3011-CB29-490D-9301-B1DC26CD9A37}" srcOrd="0" destOrd="0" parTransId="{07B6F240-87B0-4286-A252-F173F8D3D259}" sibTransId="{5A23DE79-106B-42E6-A0E9-D3FECD080D70}"/>
    <dgm:cxn modelId="{B467CB50-D94E-4DAA-9DFE-D31688C86E7D}" srcId="{B81981EE-22E8-453A-9176-0E305F172ED1}" destId="{C98A985A-7383-44E9-889C-7D1CE360ED43}" srcOrd="2" destOrd="0" parTransId="{A994F420-03FA-430A-B3A0-D633F51A7CDD}" sibTransId="{3C5D55FA-DA0A-4171-82F7-3A68867AA881}"/>
    <dgm:cxn modelId="{00D86D74-9842-429C-B2E5-4B59C681CC98}" type="presOf" srcId="{71FC53FF-7FB3-4753-AB8C-A777CA921433}" destId="{E9E2B593-3691-4AFE-8667-F3D8FFA0EBB0}" srcOrd="0" destOrd="0" presId="urn:microsoft.com/office/officeart/2005/8/layout/process5"/>
    <dgm:cxn modelId="{26F41B79-7E0B-42A3-8578-AB6CBBF23132}" srcId="{3C788207-C511-40C5-81B9-9BDD27C5DBED}" destId="{0CDB6D4C-08F6-48BD-8C65-EA317F08CC49}" srcOrd="3" destOrd="0" parTransId="{4AE2659C-D7FA-4719-AA29-2EC7BA3A4650}" sibTransId="{54CBA7D1-1F02-4182-93D0-8614785A13B3}"/>
    <dgm:cxn modelId="{73CB0F7F-E2F1-47AA-AA0C-1453BEEBC722}" srcId="{71FC53FF-7FB3-4753-AB8C-A777CA921433}" destId="{9925D2F6-B0B8-45E9-8380-B2999ED341A2}" srcOrd="0" destOrd="0" parTransId="{DFF04BDA-8C38-49D5-9E1A-91A6879FA816}" sibTransId="{7066A2AA-DD11-413B-ADCE-1173A61E2C10}"/>
    <dgm:cxn modelId="{F1E43F82-CE67-4A54-99A7-2540640931D7}" type="presOf" srcId="{307CE5B2-0D15-4173-ADC8-DE73AB26D9CA}" destId="{6917CD6F-3DC6-401E-8910-7099B0E7E96F}" srcOrd="0" destOrd="2" presId="urn:microsoft.com/office/officeart/2005/8/layout/process5"/>
    <dgm:cxn modelId="{246B8E96-7220-4CF3-96B3-F6F2E560C702}" type="presOf" srcId="{B81981EE-22E8-453A-9176-0E305F172ED1}" destId="{9870929E-A6A3-4F2E-BAA7-2652095FE549}" srcOrd="0" destOrd="0" presId="urn:microsoft.com/office/officeart/2005/8/layout/process5"/>
    <dgm:cxn modelId="{C768C896-708C-489E-9E5D-A3662988F42E}" type="presOf" srcId="{0F34307C-C38A-46CF-9C13-1794F27F7535}" destId="{7BEC9AE3-0413-4232-9064-83A6AE9664B3}" srcOrd="0" destOrd="2" presId="urn:microsoft.com/office/officeart/2005/8/layout/process5"/>
    <dgm:cxn modelId="{906547C9-E4A6-4F64-A2E0-87B4417C01B5}" srcId="{3C788207-C511-40C5-81B9-9BDD27C5DBED}" destId="{40973AA4-72EC-4D0B-B1F9-B1770353FF02}" srcOrd="2" destOrd="0" parTransId="{D427A0EF-413E-4FD1-9D7F-A6826E422D57}" sibTransId="{A9873D57-7587-4FDC-9DDB-0C4A074BF52A}"/>
    <dgm:cxn modelId="{953289CD-7D82-43A9-B176-204D4674273F}" type="presOf" srcId="{40973AA4-72EC-4D0B-B1F9-B1770353FF02}" destId="{6917CD6F-3DC6-401E-8910-7099B0E7E96F}" srcOrd="0" destOrd="3" presId="urn:microsoft.com/office/officeart/2005/8/layout/process5"/>
    <dgm:cxn modelId="{AA6B81DB-420D-460F-9669-4A0458E25B39}" type="presOf" srcId="{3C788207-C511-40C5-81B9-9BDD27C5DBED}" destId="{6917CD6F-3DC6-401E-8910-7099B0E7E96F}" srcOrd="0" destOrd="0" presId="urn:microsoft.com/office/officeart/2005/8/layout/process5"/>
    <dgm:cxn modelId="{C9C947E8-813C-4FEB-BB51-5FBFBA0409DA}" type="presOf" srcId="{9925D2F6-B0B8-45E9-8380-B2999ED341A2}" destId="{E9E2B593-3691-4AFE-8667-F3D8FFA0EBB0}" srcOrd="0" destOrd="1" presId="urn:microsoft.com/office/officeart/2005/8/layout/process5"/>
    <dgm:cxn modelId="{01561CEA-510B-441C-92AC-4A2DA75D9DE5}" type="presOf" srcId="{4A601DD9-D298-4FD1-9A00-68B649DD7306}" destId="{9EC79A38-363D-4EA1-95E5-40B1BBB829E8}" srcOrd="0" destOrd="0" presId="urn:microsoft.com/office/officeart/2005/8/layout/process5"/>
    <dgm:cxn modelId="{40834EEC-1442-4FA6-8FA1-C491B25BAAFC}" type="presOf" srcId="{40095104-2C28-473F-AE25-1E5367E868E6}" destId="{6917CD6F-3DC6-401E-8910-7099B0E7E96F}" srcOrd="0" destOrd="1" presId="urn:microsoft.com/office/officeart/2005/8/layout/process5"/>
    <dgm:cxn modelId="{14FABEEE-8CC1-4A61-8153-0C071CC380D5}" type="presOf" srcId="{4A601DD9-D298-4FD1-9A00-68B649DD7306}" destId="{C88A679B-0055-40D0-A7FA-72F981D4BA6F}" srcOrd="1" destOrd="0" presId="urn:microsoft.com/office/officeart/2005/8/layout/process5"/>
    <dgm:cxn modelId="{D880C0F8-5800-4103-B36A-37A8C6357CB1}" type="presOf" srcId="{C98A985A-7383-44E9-889C-7D1CE360ED43}" destId="{7BEC9AE3-0413-4232-9064-83A6AE9664B3}" srcOrd="0" destOrd="0" presId="urn:microsoft.com/office/officeart/2005/8/layout/process5"/>
    <dgm:cxn modelId="{B94C3495-9B49-439C-8B35-FA9C1A8FA4A7}" type="presParOf" srcId="{9870929E-A6A3-4F2E-BAA7-2652095FE549}" destId="{E9E2B593-3691-4AFE-8667-F3D8FFA0EBB0}" srcOrd="0" destOrd="0" presId="urn:microsoft.com/office/officeart/2005/8/layout/process5"/>
    <dgm:cxn modelId="{4084F9DA-C9C6-42FB-8945-DB3E7D1BC4EA}" type="presParOf" srcId="{9870929E-A6A3-4F2E-BAA7-2652095FE549}" destId="{9EC79A38-363D-4EA1-95E5-40B1BBB829E8}" srcOrd="1" destOrd="0" presId="urn:microsoft.com/office/officeart/2005/8/layout/process5"/>
    <dgm:cxn modelId="{E39A6544-4F65-44E7-8A03-63A42EDF80BF}" type="presParOf" srcId="{9EC79A38-363D-4EA1-95E5-40B1BBB829E8}" destId="{C88A679B-0055-40D0-A7FA-72F981D4BA6F}" srcOrd="0" destOrd="0" presId="urn:microsoft.com/office/officeart/2005/8/layout/process5"/>
    <dgm:cxn modelId="{6AE5C818-4986-4D42-8E62-64DC8312B829}" type="presParOf" srcId="{9870929E-A6A3-4F2E-BAA7-2652095FE549}" destId="{6917CD6F-3DC6-401E-8910-7099B0E7E96F}" srcOrd="2" destOrd="0" presId="urn:microsoft.com/office/officeart/2005/8/layout/process5"/>
    <dgm:cxn modelId="{95554ED9-EA98-4FDE-8A7A-120587018B2A}" type="presParOf" srcId="{9870929E-A6A3-4F2E-BAA7-2652095FE549}" destId="{DBF0E540-47F4-4B8A-A714-4DDC4C3F6203}" srcOrd="3" destOrd="0" presId="urn:microsoft.com/office/officeart/2005/8/layout/process5"/>
    <dgm:cxn modelId="{227964A0-C681-4831-8F7B-708811CCF803}" type="presParOf" srcId="{DBF0E540-47F4-4B8A-A714-4DDC4C3F6203}" destId="{6C73BB36-E0EC-4549-809B-3AAF16314A13}" srcOrd="0" destOrd="0" presId="urn:microsoft.com/office/officeart/2005/8/layout/process5"/>
    <dgm:cxn modelId="{FE446D88-E5D1-45D6-A497-92FDDE5A72D5}" type="presParOf" srcId="{9870929E-A6A3-4F2E-BAA7-2652095FE549}" destId="{7BEC9AE3-0413-4232-9064-83A6AE9664B3}" srcOrd="4" destOrd="0" presId="urn:microsoft.com/office/officeart/2005/8/layout/process5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2B593-3691-4AFE-8667-F3D8FFA0EBB0}">
      <dsp:nvSpPr>
        <dsp:cNvPr id="0" name=""/>
        <dsp:cNvSpPr/>
      </dsp:nvSpPr>
      <dsp:spPr>
        <a:xfrm>
          <a:off x="0" y="23473"/>
          <a:ext cx="3864857" cy="2318914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990000"/>
              </a:solidFill>
              <a:latin typeface="Barlow Light" panose="00000400000000000000" pitchFamily="2" charset="0"/>
              <a:ea typeface="+mn-ea"/>
              <a:cs typeface="+mn-cs"/>
            </a:rPr>
            <a:t>1 - DOCUMENTO DE IDENTIDAD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arlow Light" panose="00000400000000000000" pitchFamily="2" charset="0"/>
            <a:ea typeface="+mn-ea"/>
            <a:cs typeface="+mn-cs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Deberá ingresar el número de documento con el cual se registró.</a:t>
          </a:r>
        </a:p>
      </dsp:txBody>
      <dsp:txXfrm>
        <a:off x="67919" y="91392"/>
        <a:ext cx="3729019" cy="2183076"/>
      </dsp:txXfrm>
    </dsp:sp>
    <dsp:sp modelId="{9EC79A38-363D-4EA1-95E5-40B1BBB829E8}">
      <dsp:nvSpPr>
        <dsp:cNvPr id="0" name=""/>
        <dsp:cNvSpPr/>
      </dsp:nvSpPr>
      <dsp:spPr>
        <a:xfrm rot="21588459">
          <a:off x="4238444" y="694436"/>
          <a:ext cx="900015" cy="9584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4100" kern="1200"/>
        </a:p>
      </dsp:txBody>
      <dsp:txXfrm>
        <a:off x="4238445" y="886586"/>
        <a:ext cx="630011" cy="575090"/>
      </dsp:txXfrm>
    </dsp:sp>
    <dsp:sp modelId="{6917CD6F-3DC6-401E-8910-7099B0E7E96F}">
      <dsp:nvSpPr>
        <dsp:cNvPr id="0" name=""/>
        <dsp:cNvSpPr/>
      </dsp:nvSpPr>
      <dsp:spPr>
        <a:xfrm>
          <a:off x="5562990" y="2139"/>
          <a:ext cx="5448753" cy="2318914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C00000"/>
              </a:solidFill>
              <a:latin typeface="Barlow Light" panose="00000400000000000000" pitchFamily="2" charset="0"/>
              <a:ea typeface="+mn-ea"/>
              <a:cs typeface="+mn-cs"/>
            </a:rPr>
            <a:t>2 - CONTRASEÑA</a:t>
          </a: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E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800" kern="1200" dirty="0">
              <a:latin typeface="Barlow Light" panose="00000400000000000000" pitchFamily="2" charset="0"/>
            </a:rPr>
            <a:t>Deberá ingresar la contraseña que el sistema ha enviado a su correo electrónico.</a:t>
          </a:r>
          <a:endParaRPr lang="es-PE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E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800" kern="1200" dirty="0"/>
            <a:t>NOTA: </a:t>
          </a: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Se recomienda copiar la contraseña que se envió al correo electrónico. Luego  pegar la contraseña en el campo “</a:t>
          </a:r>
          <a:r>
            <a:rPr lang="es-PE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contraseña</a:t>
          </a: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”.</a:t>
          </a:r>
        </a:p>
      </dsp:txBody>
      <dsp:txXfrm>
        <a:off x="5630909" y="70058"/>
        <a:ext cx="5312915" cy="2183076"/>
      </dsp:txXfrm>
    </dsp:sp>
    <dsp:sp modelId="{DBF0E540-47F4-4B8A-A714-4DDC4C3F6203}">
      <dsp:nvSpPr>
        <dsp:cNvPr id="0" name=""/>
        <dsp:cNvSpPr/>
      </dsp:nvSpPr>
      <dsp:spPr>
        <a:xfrm rot="5400000">
          <a:off x="7986089" y="2570976"/>
          <a:ext cx="582336" cy="9584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2900" kern="1200"/>
        </a:p>
      </dsp:txBody>
      <dsp:txXfrm rot="-5400000">
        <a:off x="7989713" y="2759050"/>
        <a:ext cx="575090" cy="407635"/>
      </dsp:txXfrm>
    </dsp:sp>
    <dsp:sp modelId="{7BEC9AE3-0413-4232-9064-83A6AE9664B3}">
      <dsp:nvSpPr>
        <dsp:cNvPr id="0" name=""/>
        <dsp:cNvSpPr/>
      </dsp:nvSpPr>
      <dsp:spPr>
        <a:xfrm>
          <a:off x="5522061" y="3866997"/>
          <a:ext cx="5489682" cy="2318914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25400" cap="flat" cmpd="sng" algn="ctr">
          <a:noFill/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C00000"/>
              </a:solidFill>
              <a:latin typeface="Barlow Light" panose="00000400000000000000" pitchFamily="2" charset="0"/>
              <a:ea typeface="+mn-ea"/>
              <a:cs typeface="+mn-cs"/>
            </a:rPr>
            <a:t>3 – INGRESAR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arlow Light" panose="00000400000000000000" pitchFamily="2" charset="0"/>
            <a:ea typeface="+mn-ea"/>
            <a:cs typeface="+mn-cs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Dar clic en el botón “</a:t>
          </a:r>
          <a:r>
            <a:rPr lang="es-PE" sz="1800" b="1" kern="1200" dirty="0">
              <a:solidFill>
                <a:srgbClr val="C00000"/>
              </a:solidFill>
              <a:latin typeface="Barlow Light" panose="00000400000000000000" pitchFamily="2" charset="0"/>
              <a:ea typeface="+mn-ea"/>
              <a:cs typeface="+mn-cs"/>
            </a:rPr>
            <a:t>Ingresar</a:t>
          </a:r>
          <a:r>
            <a: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rPr>
            <a:t>” para acceder a las opciones de los servicios brindados en el Portal.</a:t>
          </a:r>
        </a:p>
      </dsp:txBody>
      <dsp:txXfrm>
        <a:off x="5589980" y="3934916"/>
        <a:ext cx="5353844" cy="2183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086F513-3D6A-4053-A638-D6C7DE8C4051}" type="datetimeFigureOut">
              <a:rPr lang="es-PE" smtClean="0"/>
              <a:t>8/03/2022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6C38BEA-2632-4332-AB9B-298992561A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42669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124-159A-4E32-A25D-0F9659A58101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37B-E5A0-4CE3-B602-7E6829AA78D4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FB3E-623B-4D8D-97DE-E017EBEF7FF8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B46C-B111-44C4-A327-16276D7333B3}" type="datetime1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4910-E2CA-4ACE-AFCD-4440B0091A21}" type="datetime1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319-6476-47C2-9AAF-855D83F3DC53}" type="datetime1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15C09-8AAC-48FF-8680-1FD0E5164E66}" type="datetime1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532E-DC06-45F0-9DB5-48630E9CEEDA}" type="datetime1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0F1F-CC10-4085-9B21-4C6A73996A92}" type="datetime1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D0D68-7C26-4C65-A5EB-729E31C5C50B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2D2D-9766-4070-9FC9-357E91AD4632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A9AC0-764A-424E-BBE1-4A85759A5338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diagramColors" Target="../diagrams/colors1.xml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diagramLayout" Target="../diagrams/layout1.xml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diagramData" Target="../diagrams/data1.xml"/><Relationship Id="rId4" Type="http://schemas.openxmlformats.org/officeDocument/2006/relationships/image" Target="../media/image8.svg"/><Relationship Id="rId9" Type="http://schemas.openxmlformats.org/officeDocument/2006/relationships/image" Target="../media/image1.png"/><Relationship Id="rId14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9130293" y="8001000"/>
            <a:ext cx="27413" cy="22860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grpSp>
        <p:nvGrpSpPr>
          <p:cNvPr id="4" name="Group 4"/>
          <p:cNvGrpSpPr/>
          <p:nvPr/>
        </p:nvGrpSpPr>
        <p:grpSpPr>
          <a:xfrm>
            <a:off x="1219199" y="4364831"/>
            <a:ext cx="15669787" cy="1704268"/>
            <a:chOff x="-660401" y="1247775"/>
            <a:chExt cx="20893049" cy="2272357"/>
          </a:xfrm>
        </p:grpSpPr>
        <p:sp>
          <p:nvSpPr>
            <p:cNvPr id="5" name="TextBox 5"/>
            <p:cNvSpPr txBox="1"/>
            <p:nvPr/>
          </p:nvSpPr>
          <p:spPr>
            <a:xfrm>
              <a:off x="-660401" y="1247775"/>
              <a:ext cx="20893049" cy="22159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s-PE" sz="6000" dirty="0">
                  <a:solidFill>
                    <a:srgbClr val="990000"/>
                  </a:solidFill>
                  <a:latin typeface="League Gothic"/>
                </a:rPr>
                <a:t>PORTAL DE SERVICIOS DEL MINISTERIO DE RELACIONES EXTERIORES</a:t>
              </a:r>
            </a:p>
            <a:p>
              <a:pPr algn="ctr"/>
              <a:r>
                <a:rPr lang="en-US" sz="4800" spc="320" dirty="0">
                  <a:solidFill>
                    <a:schemeClr val="accent1">
                      <a:lumMod val="75000"/>
                    </a:schemeClr>
                  </a:solidFill>
                  <a:latin typeface="Barlow Condensed SemiBold" panose="020B0604020202020204" pitchFamily="2" charset="0"/>
                </a:rPr>
                <a:t>APOSTILLA /LEGALIZACIÓN</a:t>
              </a:r>
              <a:endParaRPr lang="en-US" sz="4800" dirty="0">
                <a:solidFill>
                  <a:srgbClr val="990000"/>
                </a:solidFill>
                <a:latin typeface="League Gothic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254000" y="2878931"/>
              <a:ext cx="19812000" cy="641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endParaRPr lang="en-US" sz="3000" spc="450" dirty="0">
                <a:solidFill>
                  <a:srgbClr val="000000"/>
                </a:solidFill>
                <a:latin typeface="Barlow Medium"/>
              </a:endParaRPr>
            </a:p>
          </p:txBody>
        </p:sp>
      </p:grpSp>
      <p:sp>
        <p:nvSpPr>
          <p:cNvPr id="7" name="AutoShape 7"/>
          <p:cNvSpPr/>
          <p:nvPr/>
        </p:nvSpPr>
        <p:spPr>
          <a:xfrm>
            <a:off x="9130293" y="0"/>
            <a:ext cx="27413" cy="22860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13DDDAC-86C5-439A-9BF8-D0F6BCFE7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663" y="2580153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EB6E0CCC-E37F-472D-99CA-9CDDBC5B7610}"/>
              </a:ext>
            </a:extLst>
          </p:cNvPr>
          <p:cNvSpPr txBox="1"/>
          <p:nvPr/>
        </p:nvSpPr>
        <p:spPr>
          <a:xfrm>
            <a:off x="5181600" y="538829"/>
            <a:ext cx="4130135" cy="73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2800" spc="28" dirty="0">
                <a:solidFill>
                  <a:srgbClr val="990000"/>
                </a:solidFill>
                <a:latin typeface="League Gothic"/>
              </a:rPr>
              <a:t>VISTA DESDE DISPOSITOS DE PC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4F7B88-4A65-45FE-8495-87274A244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67761"/>
            <a:ext cx="10293631" cy="6699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C4B1976-6E00-4962-83BC-F4CDFA813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7450" y="1931630"/>
            <a:ext cx="3580952" cy="6371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5236F571-0B76-47BC-8969-8EC8CBA6AC42}"/>
              </a:ext>
            </a:extLst>
          </p:cNvPr>
          <p:cNvSpPr txBox="1"/>
          <p:nvPr/>
        </p:nvSpPr>
        <p:spPr>
          <a:xfrm>
            <a:off x="13748083" y="538829"/>
            <a:ext cx="3439687" cy="73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2800" spc="28" dirty="0">
                <a:solidFill>
                  <a:srgbClr val="990000"/>
                </a:solidFill>
                <a:latin typeface="League Gothic"/>
              </a:rPr>
              <a:t>VISTA DESDE DISPOSITOS MÓVILES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AD1679F-E795-4F0E-9E50-F82463C8B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71519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Marcador de número de diapositiva 2">
            <a:extLst>
              <a:ext uri="{FF2B5EF4-FFF2-40B4-BE49-F238E27FC236}">
                <a16:creationId xmlns:a16="http://schemas.microsoft.com/office/drawing/2014/main" id="{52519F40-8800-4BE3-9842-E851FD19D580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EB6E0CCC-E37F-472D-99CA-9CDDBC5B7610}"/>
              </a:ext>
            </a:extLst>
          </p:cNvPr>
          <p:cNvSpPr txBox="1"/>
          <p:nvPr/>
        </p:nvSpPr>
        <p:spPr>
          <a:xfrm>
            <a:off x="7248145" y="267330"/>
            <a:ext cx="4148403" cy="7604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REGISTRAR</a:t>
            </a:r>
            <a:r>
              <a:rPr lang="en-US" sz="3600" spc="28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  </a:t>
            </a:r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USUARIO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D07CC68-3D06-47EC-90A3-6E98D7C16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04" y="1820205"/>
            <a:ext cx="4514286" cy="7438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8AC180C9-A2F9-4195-BAB2-A7C650627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873" y="5676900"/>
            <a:ext cx="3046930" cy="2156207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5BE88A2-5D09-419B-8F13-1E29749A7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Marcador de número de diapositiva 2">
            <a:extLst>
              <a:ext uri="{FF2B5EF4-FFF2-40B4-BE49-F238E27FC236}">
                <a16:creationId xmlns:a16="http://schemas.microsoft.com/office/drawing/2014/main" id="{1331E1BA-7395-4A04-BB0B-3BD20C18A1BE}"/>
              </a:ext>
            </a:extLst>
          </p:cNvPr>
          <p:cNvSpPr txBox="1">
            <a:spLocks/>
          </p:cNvSpPr>
          <p:nvPr/>
        </p:nvSpPr>
        <p:spPr>
          <a:xfrm>
            <a:off x="15971173" y="983443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3</a:t>
            </a:fld>
            <a:endParaRPr lang="en-US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8CA43B35-1D9C-49C9-9FBE-9B2BA6AEF585}"/>
              </a:ext>
            </a:extLst>
          </p:cNvPr>
          <p:cNvSpPr txBox="1"/>
          <p:nvPr/>
        </p:nvSpPr>
        <p:spPr>
          <a:xfrm>
            <a:off x="5867400" y="1881206"/>
            <a:ext cx="10204761" cy="287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REGISTRO DE DATOS</a:t>
            </a:r>
          </a:p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s-PE" dirty="0">
              <a:latin typeface="Barlow Light" panose="00000400000000000000" pitchFamily="2" charset="0"/>
            </a:endParaRPr>
          </a:p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PE" dirty="0">
                <a:latin typeface="Barlow Light" panose="00000400000000000000" pitchFamily="2" charset="0"/>
              </a:rPr>
              <a:t>Registrar los datos solicitados en la pantalla: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s-PE" dirty="0">
                <a:latin typeface="Barlow Light" panose="00000400000000000000" pitchFamily="2" charset="0"/>
              </a:rPr>
              <a:t>Tipo de documento: </a:t>
            </a:r>
            <a:r>
              <a:rPr lang="es-PE" sz="1800" dirty="0">
                <a:latin typeface="Barlow Light" panose="00000400000000000000" pitchFamily="2" charset="0"/>
              </a:rPr>
              <a:t>En el caso de registrarse con DNI, los datos son validados con RENIEC.</a:t>
            </a:r>
            <a:endParaRPr lang="es-PE" dirty="0">
              <a:latin typeface="Barlow Light" panose="00000400000000000000" pitchFamily="2" charset="0"/>
            </a:endParaRP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s-PE" dirty="0">
                <a:latin typeface="Barlow Light" panose="00000400000000000000" pitchFamily="2" charset="0"/>
              </a:rPr>
              <a:t>Número de documento, apellidos y nombres, f</a:t>
            </a:r>
            <a:r>
              <a:rPr lang="es-PE" sz="1800" kern="1200" dirty="0">
                <a:latin typeface="Barlow Light" panose="00000400000000000000" pitchFamily="2" charset="0"/>
              </a:rPr>
              <a:t>echa de nacimiento, numero d</a:t>
            </a:r>
            <a:r>
              <a:rPr lang="es-PE" dirty="0">
                <a:latin typeface="Barlow Light" panose="00000400000000000000" pitchFamily="2" charset="0"/>
              </a:rPr>
              <a:t>e celular, c</a:t>
            </a:r>
            <a:r>
              <a:rPr lang="es-PE" sz="1800" kern="1200" dirty="0">
                <a:latin typeface="Barlow Light" panose="00000400000000000000" pitchFamily="2" charset="0"/>
              </a:rPr>
              <a:t>orreo electrónico y direcc</a:t>
            </a:r>
            <a:r>
              <a:rPr lang="es-PE" dirty="0">
                <a:latin typeface="Barlow Light" panose="00000400000000000000" pitchFamily="2" charset="0"/>
              </a:rPr>
              <a:t>ión.</a:t>
            </a:r>
            <a:endParaRPr lang="es-PE" sz="1800" kern="1200" dirty="0">
              <a:latin typeface="Barlow Light" panose="00000400000000000000" pitchFamily="2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s-PE" sz="1800" dirty="0">
                <a:latin typeface="Barlow Light" panose="00000400000000000000" pitchFamily="2" charset="0"/>
              </a:rPr>
              <a:t>Luego de leer las políticas </a:t>
            </a:r>
            <a:r>
              <a:rPr lang="es-PE" sz="1800" b="1" dirty="0">
                <a:latin typeface="Barlow Light" panose="00000400000000000000" pitchFamily="2" charset="0"/>
              </a:rPr>
              <a:t>marcar</a:t>
            </a:r>
            <a:r>
              <a:rPr lang="es-PE" sz="1800" dirty="0">
                <a:latin typeface="Barlow Light" panose="00000400000000000000" pitchFamily="2" charset="0"/>
              </a:rPr>
              <a:t> la casilla de “</a:t>
            </a:r>
            <a:r>
              <a:rPr lang="es-PE" sz="1800" b="1" dirty="0">
                <a:latin typeface="Barlow Light" panose="00000400000000000000" pitchFamily="2" charset="0"/>
              </a:rPr>
              <a:t>Acepto las políticas de confidencialidad de la información.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s-PE" dirty="0">
                <a:latin typeface="Barlow Light" panose="00000400000000000000" pitchFamily="2" charset="0"/>
              </a:rPr>
              <a:t>Finalmente dar clic en el botón </a:t>
            </a:r>
            <a:r>
              <a:rPr lang="es-PE" b="1" dirty="0">
                <a:latin typeface="Barlow Light" panose="00000400000000000000" pitchFamily="2" charset="0"/>
              </a:rPr>
              <a:t>“</a:t>
            </a:r>
            <a:r>
              <a:rPr lang="es-PE" b="1" dirty="0">
                <a:solidFill>
                  <a:srgbClr val="C00000"/>
                </a:solidFill>
                <a:latin typeface="Barlow Light" panose="00000400000000000000" pitchFamily="2" charset="0"/>
              </a:rPr>
              <a:t>Registrar</a:t>
            </a:r>
            <a:r>
              <a:rPr lang="es-PE" b="1" dirty="0">
                <a:latin typeface="Barlow Light" panose="00000400000000000000" pitchFamily="2" charset="0"/>
              </a:rPr>
              <a:t>”.</a:t>
            </a:r>
            <a:endParaRPr lang="es-PE" dirty="0"/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s-PE" sz="1800" kern="1200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6F87CE0F-BDD0-4422-BF67-D27FC03430E8}"/>
              </a:ext>
            </a:extLst>
          </p:cNvPr>
          <p:cNvSpPr txBox="1"/>
          <p:nvPr/>
        </p:nvSpPr>
        <p:spPr>
          <a:xfrm>
            <a:off x="5867400" y="5681962"/>
            <a:ext cx="3969328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b="1" kern="1200" dirty="0">
                <a:solidFill>
                  <a:srgbClr val="990000"/>
                </a:solidFill>
                <a:latin typeface="Barlow Light" panose="00000400000000000000" pitchFamily="2" charset="0"/>
                <a:ea typeface="+mn-ea"/>
                <a:cs typeface="+mn-cs"/>
              </a:rPr>
              <a:t>MENSAJE DE CONFIRMACIÓN</a:t>
            </a:r>
          </a:p>
          <a:p>
            <a:endParaRPr lang="es-PE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rlow Light" panose="00000400000000000000" pitchFamily="2" charset="0"/>
              <a:ea typeface="+mn-ea"/>
              <a:cs typeface="+mn-cs"/>
            </a:endParaRPr>
          </a:p>
          <a:p>
            <a:r>
              <a:rPr lang="es-PE" sz="18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rlow Light" panose="00000400000000000000" pitchFamily="2" charset="0"/>
                <a:ea typeface="+mn-ea"/>
                <a:cs typeface="+mn-cs"/>
              </a:rPr>
              <a:t>Finalmente, el sistema mostrará un mensaje de confirmación, indicando que </a:t>
            </a:r>
            <a:r>
              <a:rPr lang="es-PE" sz="1800" b="1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rlow Light" panose="00000400000000000000" pitchFamily="2" charset="0"/>
                <a:ea typeface="+mn-ea"/>
                <a:cs typeface="+mn-cs"/>
              </a:rPr>
              <a:t>se enviará un correo electrónico para confirmar el registro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03397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4E6A6CC2-B415-4BEF-B768-45BCF097D67D}"/>
              </a:ext>
            </a:extLst>
          </p:cNvPr>
          <p:cNvSpPr txBox="1"/>
          <p:nvPr/>
        </p:nvSpPr>
        <p:spPr>
          <a:xfrm>
            <a:off x="7422355" y="357514"/>
            <a:ext cx="4191000" cy="739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VALIDAR</a:t>
            </a:r>
            <a:r>
              <a:rPr lang="en-US" sz="2800" spc="28" dirty="0">
                <a:solidFill>
                  <a:srgbClr val="990000"/>
                </a:solidFill>
                <a:latin typeface="League Gothic"/>
              </a:rPr>
              <a:t> </a:t>
            </a:r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CORREO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BD3471B-3291-4D82-B177-E4F51D4E9CC9}"/>
              </a:ext>
            </a:extLst>
          </p:cNvPr>
          <p:cNvSpPr/>
          <p:nvPr/>
        </p:nvSpPr>
        <p:spPr>
          <a:xfrm>
            <a:off x="914400" y="2324572"/>
            <a:ext cx="15925800" cy="792662"/>
          </a:xfrm>
          <a:prstGeom prst="rect">
            <a:avLst/>
          </a:prstGeom>
          <a:solidFill>
            <a:schemeClr val="bg1"/>
          </a:solidFill>
          <a:ln w="11311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IMPORTANTE</a:t>
            </a:r>
            <a:r>
              <a:rPr lang="es-PE" sz="2000" b="1" dirty="0">
                <a:solidFill>
                  <a:schemeClr val="tx1"/>
                </a:solidFill>
                <a:latin typeface="Barlow Light" panose="00000400000000000000" pitchFamily="2" charset="0"/>
              </a:rPr>
              <a:t>: </a:t>
            </a:r>
          </a:p>
          <a:p>
            <a:r>
              <a:rPr lang="es-PE" dirty="0">
                <a:solidFill>
                  <a:schemeClr val="tx1"/>
                </a:solidFill>
                <a:latin typeface="Barlow Light" panose="00000400000000000000" pitchFamily="2" charset="0"/>
              </a:rPr>
              <a:t>Luego del registro de sus datos, el </a:t>
            </a:r>
            <a:r>
              <a:rPr lang="es-PE" b="1" dirty="0">
                <a:solidFill>
                  <a:schemeClr val="tx1"/>
                </a:solidFill>
                <a:latin typeface="Barlow Light" panose="00000400000000000000" pitchFamily="2" charset="0"/>
              </a:rPr>
              <a:t>sistema le enviará un mensaje a su correo electrónico</a:t>
            </a:r>
            <a:r>
              <a:rPr lang="es-PE" dirty="0">
                <a:solidFill>
                  <a:schemeClr val="tx1"/>
                </a:solidFill>
                <a:latin typeface="Barlow Light" panose="00000400000000000000" pitchFamily="2" charset="0"/>
              </a:rPr>
              <a:t>, con la </a:t>
            </a:r>
            <a:r>
              <a:rPr lang="es-PE" b="1" dirty="0">
                <a:solidFill>
                  <a:schemeClr val="tx1"/>
                </a:solidFill>
                <a:latin typeface="Barlow Light" panose="00000400000000000000" pitchFamily="2" charset="0"/>
              </a:rPr>
              <a:t>contraseña</a:t>
            </a:r>
            <a:r>
              <a:rPr lang="es-PE" dirty="0">
                <a:solidFill>
                  <a:schemeClr val="tx1"/>
                </a:solidFill>
                <a:latin typeface="Barlow Light" panose="00000400000000000000" pitchFamily="2" charset="0"/>
              </a:rPr>
              <a:t> y un link “</a:t>
            </a:r>
            <a:r>
              <a:rPr lang="es-PE" b="1" dirty="0">
                <a:solidFill>
                  <a:schemeClr val="accent1">
                    <a:lumMod val="75000"/>
                  </a:schemeClr>
                </a:solidFill>
                <a:latin typeface="Barlow Light" panose="00000400000000000000" pitchFamily="2" charset="0"/>
              </a:rPr>
              <a:t>VALIDAR CORREO</a:t>
            </a:r>
            <a:r>
              <a:rPr lang="es-PE" dirty="0">
                <a:solidFill>
                  <a:schemeClr val="tx1"/>
                </a:solidFill>
                <a:latin typeface="Barlow Light" panose="00000400000000000000" pitchFamily="2" charset="0"/>
              </a:rPr>
              <a:t>”, para validar el registro.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5F9D8F8-4144-4CE4-8500-52EA0659C8E9}"/>
              </a:ext>
            </a:extLst>
          </p:cNvPr>
          <p:cNvSpPr txBox="1"/>
          <p:nvPr/>
        </p:nvSpPr>
        <p:spPr>
          <a:xfrm>
            <a:off x="10453255" y="5143500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1 - CONTRASEÑA</a:t>
            </a:r>
          </a:p>
          <a:p>
            <a:endParaRPr lang="es-PE" dirty="0">
              <a:latin typeface="Barlow Light" panose="00000400000000000000" pitchFamily="2" charset="0"/>
            </a:endParaRPr>
          </a:p>
          <a:p>
            <a:r>
              <a:rPr lang="es-PE" dirty="0">
                <a:latin typeface="Barlow Light" panose="00000400000000000000" pitchFamily="2" charset="0"/>
              </a:rPr>
              <a:t>Deberá usar esta contraseña para ingresar al Portal de Servicios del MRE.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873018D-0175-4364-955B-D498D0A54E8A}"/>
              </a:ext>
            </a:extLst>
          </p:cNvPr>
          <p:cNvSpPr txBox="1"/>
          <p:nvPr/>
        </p:nvSpPr>
        <p:spPr>
          <a:xfrm>
            <a:off x="10453255" y="6554569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2 – VALIDAR CORREO</a:t>
            </a:r>
          </a:p>
          <a:p>
            <a:endParaRPr lang="es-PE" dirty="0">
              <a:latin typeface="Barlow Light" panose="00000400000000000000" pitchFamily="2" charset="0"/>
            </a:endParaRPr>
          </a:p>
          <a:p>
            <a:r>
              <a:rPr lang="es-PE" b="1" dirty="0">
                <a:latin typeface="Barlow Light" panose="00000400000000000000" pitchFamily="2" charset="0"/>
              </a:rPr>
              <a:t>Deberá dar clic en el link</a:t>
            </a:r>
            <a:r>
              <a:rPr lang="es-PE" dirty="0">
                <a:latin typeface="Barlow Light" panose="00000400000000000000" pitchFamily="2" charset="0"/>
              </a:rPr>
              <a:t>, de esta forma se validará el registro.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6B5A59EB-43A4-4218-A066-8A6489562CE4}"/>
              </a:ext>
            </a:extLst>
          </p:cNvPr>
          <p:cNvGrpSpPr/>
          <p:nvPr/>
        </p:nvGrpSpPr>
        <p:grpSpPr>
          <a:xfrm>
            <a:off x="914400" y="3363370"/>
            <a:ext cx="9323809" cy="3761905"/>
            <a:chOff x="900545" y="2552700"/>
            <a:chExt cx="9323809" cy="376190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9D34299-C9F7-4B75-9B08-31EB0AC3D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0545" y="2552700"/>
              <a:ext cx="9323809" cy="376190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Gráfico 12" descr="Insignia 1 con relleno sólido">
              <a:extLst>
                <a:ext uri="{FF2B5EF4-FFF2-40B4-BE49-F238E27FC236}">
                  <a16:creationId xmlns:a16="http://schemas.microsoft.com/office/drawing/2014/main" id="{CD1FCAB2-D98D-4D52-BDC1-2A7C7B2EC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44000" y="4765674"/>
              <a:ext cx="360000" cy="360000"/>
            </a:xfrm>
            <a:prstGeom prst="rect">
              <a:avLst/>
            </a:prstGeom>
          </p:spPr>
        </p:pic>
        <p:pic>
          <p:nvPicPr>
            <p:cNvPr id="14" name="Gráfico 13" descr="Insignia con relleno sólido">
              <a:extLst>
                <a:ext uri="{FF2B5EF4-FFF2-40B4-BE49-F238E27FC236}">
                  <a16:creationId xmlns:a16="http://schemas.microsoft.com/office/drawing/2014/main" id="{604884D6-6F93-413A-87A6-12EB5CC12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44000" y="5375274"/>
              <a:ext cx="360000" cy="360000"/>
            </a:xfrm>
            <a:prstGeom prst="rect">
              <a:avLst/>
            </a:prstGeom>
          </p:spPr>
        </p:pic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F1C81F94-9866-453F-A5F9-D2FA9E00DB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Marcador de pie de página 16">
            <a:extLst>
              <a:ext uri="{FF2B5EF4-FFF2-40B4-BE49-F238E27FC236}">
                <a16:creationId xmlns:a16="http://schemas.microsoft.com/office/drawing/2014/main" id="{0961E7DC-3CDB-498C-8406-20C67C04C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012380C6-2A77-41E2-88B9-28B7409A5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0" name="Marcador de número de diapositiva 2">
            <a:extLst>
              <a:ext uri="{FF2B5EF4-FFF2-40B4-BE49-F238E27FC236}">
                <a16:creationId xmlns:a16="http://schemas.microsoft.com/office/drawing/2014/main" id="{C1384ECA-4B93-42E2-99B6-6CC41F024B0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80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0215376-64F6-4C21-BE55-EB0EDE1FFB5F}"/>
              </a:ext>
            </a:extLst>
          </p:cNvPr>
          <p:cNvSpPr txBox="1"/>
          <p:nvPr/>
        </p:nvSpPr>
        <p:spPr>
          <a:xfrm>
            <a:off x="731946" y="8257103"/>
            <a:ext cx="5306883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PE" b="1" dirty="0">
                <a:latin typeface="Barlow Light" panose="00000400000000000000" pitchFamily="2" charset="0"/>
              </a:rPr>
              <a:t>Nota: </a:t>
            </a:r>
            <a:r>
              <a:rPr lang="es-PE" dirty="0">
                <a:latin typeface="Barlow Light" panose="00000400000000000000" pitchFamily="2" charset="0"/>
              </a:rPr>
              <a:t>Previo al inicio de sesión, deberá contar con </a:t>
            </a:r>
            <a:r>
              <a:rPr lang="es-PE" b="1" dirty="0">
                <a:latin typeface="Barlow Light" panose="00000400000000000000" pitchFamily="2" charset="0"/>
              </a:rPr>
              <a:t>usuario y contraseña</a:t>
            </a:r>
            <a:r>
              <a:rPr lang="es-PE" dirty="0">
                <a:latin typeface="Barlow Light" panose="00000400000000000000" pitchFamily="2" charset="0"/>
              </a:rPr>
              <a:t>, para ellos debe ir a la opción “</a:t>
            </a:r>
            <a:r>
              <a:rPr lang="es-PE" b="1" dirty="0">
                <a:latin typeface="Barlow Light" panose="00000400000000000000" pitchFamily="2" charset="0"/>
              </a:rPr>
              <a:t>Registrar Usuario</a:t>
            </a:r>
            <a:r>
              <a:rPr lang="es-PE" dirty="0">
                <a:latin typeface="Barlow Light" panose="00000400000000000000" pitchFamily="2" charset="0"/>
              </a:rPr>
              <a:t>”.</a:t>
            </a:r>
          </a:p>
          <a:p>
            <a:endParaRPr lang="es-PE" dirty="0">
              <a:latin typeface="Barlow Light" panose="00000400000000000000" pitchFamily="2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D930F5F-871A-4F29-9CB0-046E4DC12519}"/>
              </a:ext>
            </a:extLst>
          </p:cNvPr>
          <p:cNvGrpSpPr/>
          <p:nvPr/>
        </p:nvGrpSpPr>
        <p:grpSpPr>
          <a:xfrm>
            <a:off x="738873" y="2062904"/>
            <a:ext cx="5066667" cy="5942857"/>
            <a:chOff x="5208458" y="1105644"/>
            <a:chExt cx="5066667" cy="5942857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824D7C3-346B-4EA2-8F76-AE0A7BBC9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08458" y="1105644"/>
              <a:ext cx="5066667" cy="594285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2413C900-0804-4369-8C26-DD767943862D}"/>
                </a:ext>
              </a:extLst>
            </p:cNvPr>
            <p:cNvGrpSpPr/>
            <p:nvPr/>
          </p:nvGrpSpPr>
          <p:grpSpPr>
            <a:xfrm>
              <a:off x="6345600" y="3009900"/>
              <a:ext cx="360000" cy="1596749"/>
              <a:chOff x="6345600" y="3009900"/>
              <a:chExt cx="360000" cy="1596749"/>
            </a:xfrm>
          </p:grpSpPr>
          <p:pic>
            <p:nvPicPr>
              <p:cNvPr id="4" name="Gráfico 3" descr="Insignia 1 con relleno sólido">
                <a:extLst>
                  <a:ext uri="{FF2B5EF4-FFF2-40B4-BE49-F238E27FC236}">
                    <a16:creationId xmlns:a16="http://schemas.microsoft.com/office/drawing/2014/main" id="{55FF412C-B172-4BF7-A9AF-3522F24D72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45600" y="300990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1" name="Gráfico 10" descr="Insignia con relleno sólido">
                <a:extLst>
                  <a:ext uri="{FF2B5EF4-FFF2-40B4-BE49-F238E27FC236}">
                    <a16:creationId xmlns:a16="http://schemas.microsoft.com/office/drawing/2014/main" id="{8E005545-D3D8-44E2-BEC8-0EC9021017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45600" y="361950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" name="Gráfico 12" descr="Insignia 3 con relleno sólido">
                <a:extLst>
                  <a:ext uri="{FF2B5EF4-FFF2-40B4-BE49-F238E27FC236}">
                    <a16:creationId xmlns:a16="http://schemas.microsoft.com/office/drawing/2014/main" id="{6E3D4CFC-3659-48DE-9EDC-DCC1B1F68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345600" y="4246649"/>
                <a:ext cx="360000" cy="360000"/>
              </a:xfrm>
              <a:prstGeom prst="rect">
                <a:avLst/>
              </a:prstGeom>
            </p:spPr>
          </p:pic>
        </p:grp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8CD270A-485C-413E-9144-79EEFAC559E4}"/>
              </a:ext>
            </a:extLst>
          </p:cNvPr>
          <p:cNvSpPr txBox="1"/>
          <p:nvPr/>
        </p:nvSpPr>
        <p:spPr>
          <a:xfrm>
            <a:off x="7524835" y="465682"/>
            <a:ext cx="32383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INICIAR SESIÓN</a:t>
            </a:r>
            <a:endParaRPr lang="es-PE" sz="3600" spc="320" dirty="0">
              <a:solidFill>
                <a:schemeClr val="accent1">
                  <a:lumMod val="75000"/>
                </a:schemeClr>
              </a:solidFill>
              <a:latin typeface="Barlow Condensed SemiBold" panose="020B0604020202020204" pitchFamily="2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ABF86CBD-1DA5-4BED-9D65-2D77CF34BF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39" name="Diagrama 38">
            <a:extLst>
              <a:ext uri="{FF2B5EF4-FFF2-40B4-BE49-F238E27FC236}">
                <a16:creationId xmlns:a16="http://schemas.microsoft.com/office/drawing/2014/main" id="{6070934A-B25D-4201-9F5F-CD25FE85B6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646220"/>
              </p:ext>
            </p:extLst>
          </p:nvPr>
        </p:nvGraphicFramePr>
        <p:xfrm>
          <a:off x="5904867" y="1774849"/>
          <a:ext cx="11163933" cy="6188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46410529-7D65-4839-ACD7-D6064708496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75983" y="7384311"/>
            <a:ext cx="7287817" cy="2388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Marcador de número de diapositiva 20">
            <a:extLst>
              <a:ext uri="{FF2B5EF4-FFF2-40B4-BE49-F238E27FC236}">
                <a16:creationId xmlns:a16="http://schemas.microsoft.com/office/drawing/2014/main" id="{BAA567C1-26E5-4CC2-9BAB-8066C6C7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5" name="Marcador de número de diapositiva 2">
            <a:extLst>
              <a:ext uri="{FF2B5EF4-FFF2-40B4-BE49-F238E27FC236}">
                <a16:creationId xmlns:a16="http://schemas.microsoft.com/office/drawing/2014/main" id="{23F49ABE-044F-4506-83C0-BE8735D8159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2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8CD270A-485C-413E-9144-79EEFAC559E4}"/>
              </a:ext>
            </a:extLst>
          </p:cNvPr>
          <p:cNvSpPr txBox="1"/>
          <p:nvPr/>
        </p:nvSpPr>
        <p:spPr>
          <a:xfrm>
            <a:off x="7403872" y="658919"/>
            <a:ext cx="41116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ACTUALIZAR DATOS</a:t>
            </a:r>
            <a:endParaRPr lang="es-PE" sz="3600" spc="320" dirty="0">
              <a:solidFill>
                <a:schemeClr val="accent1">
                  <a:lumMod val="75000"/>
                </a:schemeClr>
              </a:solidFill>
              <a:latin typeface="Barlow Condensed SemiBold" panose="020B0604020202020204" pitchFamily="2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ABF86CBD-1DA5-4BED-9D65-2D77CF34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Marcador de número de diapositiva 2">
            <a:extLst>
              <a:ext uri="{FF2B5EF4-FFF2-40B4-BE49-F238E27FC236}">
                <a16:creationId xmlns:a16="http://schemas.microsoft.com/office/drawing/2014/main" id="{23F49ABE-044F-4506-83C0-BE8735D8159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6</a:t>
            </a:fld>
            <a:endParaRPr lang="en-US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6593CCD-0348-4788-93E9-0957BE22BC46}"/>
              </a:ext>
            </a:extLst>
          </p:cNvPr>
          <p:cNvSpPr txBox="1"/>
          <p:nvPr/>
        </p:nvSpPr>
        <p:spPr>
          <a:xfrm>
            <a:off x="10999364" y="2155809"/>
            <a:ext cx="4926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Barlow Light" panose="00000400000000000000" pitchFamily="2" charset="0"/>
              </a:rPr>
              <a:t>Para ingresar a las opciones, deberá dar clic en el ítem “</a:t>
            </a:r>
            <a:r>
              <a:rPr lang="es-PE" b="1" dirty="0">
                <a:solidFill>
                  <a:srgbClr val="C00000"/>
                </a:solidFill>
                <a:latin typeface="Barlow Light" panose="00000400000000000000" pitchFamily="2" charset="0"/>
              </a:rPr>
              <a:t>Actualizar Mis Datos</a:t>
            </a:r>
            <a:r>
              <a:rPr lang="es-PE" dirty="0">
                <a:latin typeface="Barlow Light" panose="00000400000000000000" pitchFamily="2" charset="0"/>
              </a:rPr>
              <a:t>”.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E43EB9-2ED5-4016-8055-00483E0C3130}"/>
              </a:ext>
            </a:extLst>
          </p:cNvPr>
          <p:cNvSpPr txBox="1"/>
          <p:nvPr/>
        </p:nvSpPr>
        <p:spPr>
          <a:xfrm>
            <a:off x="592173" y="4151101"/>
            <a:ext cx="34002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1 – MIS DATOS PERSONALES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En esta sección el usuario podrá actualizar la información respecto a su residencia.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Luego de ingresar los datos, dar clic en el botón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Actualizar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  <a:endParaRPr lang="es-PE" dirty="0">
              <a:latin typeface="Barlow Light" panose="00000400000000000000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4F3B2B3-ED52-4ED3-BD03-6EBCA0EC6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36" y="1609289"/>
            <a:ext cx="9819464" cy="2010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7172C42B-9E47-4032-A95C-14B4FF5A615A}"/>
              </a:ext>
            </a:extLst>
          </p:cNvPr>
          <p:cNvSpPr txBox="1"/>
          <p:nvPr/>
        </p:nvSpPr>
        <p:spPr>
          <a:xfrm>
            <a:off x="14296453" y="4000500"/>
            <a:ext cx="36105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2 – MODIFICAR CONTRASEÑA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En esta sección el usuario podrá actualizar la contraseña.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Asegúrese de ingresar los datos requeridos y </a:t>
            </a:r>
            <a:r>
              <a:rPr lang="es-ES_tradnl" b="1" dirty="0">
                <a:latin typeface="Barlow Light" panose="00000400000000000000" pitchFamily="2" charset="0"/>
              </a:rPr>
              <a:t>seguir las pautas </a:t>
            </a:r>
            <a:r>
              <a:rPr lang="es-ES_tradnl" dirty="0">
                <a:latin typeface="Barlow Light" panose="00000400000000000000" pitchFamily="2" charset="0"/>
              </a:rPr>
              <a:t>para la creación de una </a:t>
            </a:r>
            <a:r>
              <a:rPr lang="es-ES_tradnl" b="1" dirty="0">
                <a:latin typeface="Barlow Light" panose="00000400000000000000" pitchFamily="2" charset="0"/>
              </a:rPr>
              <a:t>contraseña segura</a:t>
            </a:r>
            <a:r>
              <a:rPr lang="es-ES_tradnl" dirty="0">
                <a:latin typeface="Barlow Light" panose="00000400000000000000" pitchFamily="2" charset="0"/>
              </a:rPr>
              <a:t>.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Luego de ingresar los datos, dar clic en el botón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Actualizar Contraseña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  <a:endParaRPr lang="es-PE" dirty="0">
              <a:latin typeface="Barlow Light" panose="00000400000000000000" pitchFamily="2" charset="0"/>
            </a:endParaRPr>
          </a:p>
          <a:p>
            <a:endParaRPr lang="es-ES_tradnl" dirty="0">
              <a:latin typeface="Barlow Light" panose="00000400000000000000" pitchFamily="2" charset="0"/>
            </a:endParaRPr>
          </a:p>
          <a:p>
            <a:endParaRPr lang="es-PE" dirty="0">
              <a:latin typeface="Barlow Light" panose="00000400000000000000" pitchFamily="2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3E963E43-A517-4B0E-A338-6D3A770EFE30}"/>
              </a:ext>
            </a:extLst>
          </p:cNvPr>
          <p:cNvGrpSpPr/>
          <p:nvPr/>
        </p:nvGrpSpPr>
        <p:grpSpPr>
          <a:xfrm>
            <a:off x="4191000" y="3982500"/>
            <a:ext cx="9602063" cy="5076000"/>
            <a:chOff x="4332523" y="3982500"/>
            <a:chExt cx="9602063" cy="507600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BE0D4DF3-63A6-426B-99A9-4EDA62EE8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5800" y="4000500"/>
              <a:ext cx="4743533" cy="504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8" name="Gráfico 17" descr="Insignia 1 con relleno sólido">
              <a:extLst>
                <a:ext uri="{FF2B5EF4-FFF2-40B4-BE49-F238E27FC236}">
                  <a16:creationId xmlns:a16="http://schemas.microsoft.com/office/drawing/2014/main" id="{CBF3DD5D-A18B-4B97-9CF7-C03EF7CD5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2523" y="4987752"/>
              <a:ext cx="360000" cy="360000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9956F068-4092-4EC7-AC7C-F937D88E8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01200" y="3982500"/>
              <a:ext cx="4333386" cy="5076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6" name="Gráfico 25" descr="Insignia con relleno sólido">
              <a:extLst>
                <a:ext uri="{FF2B5EF4-FFF2-40B4-BE49-F238E27FC236}">
                  <a16:creationId xmlns:a16="http://schemas.microsoft.com/office/drawing/2014/main" id="{718EDFD0-A377-464E-B539-59EDEA926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801600" y="4963500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05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8CD270A-485C-413E-9144-79EEFAC559E4}"/>
              </a:ext>
            </a:extLst>
          </p:cNvPr>
          <p:cNvSpPr txBox="1"/>
          <p:nvPr/>
        </p:nvSpPr>
        <p:spPr>
          <a:xfrm>
            <a:off x="6366164" y="705534"/>
            <a:ext cx="6210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SERVICIOS BRINDADOS</a:t>
            </a:r>
            <a:endParaRPr lang="es-PE" sz="3600" spc="320" dirty="0">
              <a:solidFill>
                <a:schemeClr val="accent1">
                  <a:lumMod val="75000"/>
                </a:schemeClr>
              </a:solidFill>
              <a:latin typeface="Barlow Condensed SemiBold" panose="020B0604020202020204" pitchFamily="2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ABF86CBD-1DA5-4BED-9D65-2D77CF34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Marcador de número de diapositiva 2">
            <a:extLst>
              <a:ext uri="{FF2B5EF4-FFF2-40B4-BE49-F238E27FC236}">
                <a16:creationId xmlns:a16="http://schemas.microsoft.com/office/drawing/2014/main" id="{23F49ABE-044F-4506-83C0-BE8735D8159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7</a:t>
            </a:fld>
            <a:endParaRPr lang="en-U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F6D2AD03-3A30-4EA6-ABC2-E75A23835247}"/>
              </a:ext>
            </a:extLst>
          </p:cNvPr>
          <p:cNvGrpSpPr/>
          <p:nvPr/>
        </p:nvGrpSpPr>
        <p:grpSpPr>
          <a:xfrm>
            <a:off x="5334000" y="2652115"/>
            <a:ext cx="10095238" cy="1895238"/>
            <a:chOff x="990600" y="3272618"/>
            <a:chExt cx="10095238" cy="1895238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0DFCA193-3FB0-4C04-BFE8-6E4C3127F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" y="3272618"/>
              <a:ext cx="10095238" cy="18952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8" name="Gráfico 17" descr="Insignia 1 con relleno sólido">
              <a:extLst>
                <a:ext uri="{FF2B5EF4-FFF2-40B4-BE49-F238E27FC236}">
                  <a16:creationId xmlns:a16="http://schemas.microsoft.com/office/drawing/2014/main" id="{CBF3DD5D-A18B-4B97-9CF7-C03EF7CD5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57055" y="3706603"/>
              <a:ext cx="360000" cy="360000"/>
            </a:xfrm>
            <a:prstGeom prst="rect">
              <a:avLst/>
            </a:prstGeom>
          </p:spPr>
        </p:pic>
        <p:pic>
          <p:nvPicPr>
            <p:cNvPr id="24" name="Gráfico 23" descr="Insignia con relleno sólido">
              <a:extLst>
                <a:ext uri="{FF2B5EF4-FFF2-40B4-BE49-F238E27FC236}">
                  <a16:creationId xmlns:a16="http://schemas.microsoft.com/office/drawing/2014/main" id="{8FC56D96-F775-45A4-96D0-002192B55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743200" y="4388224"/>
              <a:ext cx="360000" cy="360000"/>
            </a:xfrm>
            <a:prstGeom prst="rect">
              <a:avLst/>
            </a:prstGeom>
          </p:spPr>
        </p:pic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E43EB9-2ED5-4016-8055-00483E0C3130}"/>
              </a:ext>
            </a:extLst>
          </p:cNvPr>
          <p:cNvSpPr txBox="1"/>
          <p:nvPr/>
        </p:nvSpPr>
        <p:spPr>
          <a:xfrm>
            <a:off x="659298" y="2652115"/>
            <a:ext cx="43989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1 – MÓDULO – SOLICITUDES CONSULARES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Módulo donde podrá registrar la solicitud de verificación de Inscripción de Actas de nacimiento, matrimonio y/o defunciones registradas en una Oficina Consular peruana.</a:t>
            </a:r>
            <a:endParaRPr lang="es-PE" dirty="0">
              <a:latin typeface="Barlow Light" panose="00000400000000000000" pitchFamily="2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4D9F6CC2-3213-40A1-8D26-153521456816}"/>
              </a:ext>
            </a:extLst>
          </p:cNvPr>
          <p:cNvSpPr txBox="1"/>
          <p:nvPr/>
        </p:nvSpPr>
        <p:spPr>
          <a:xfrm>
            <a:off x="782673" y="5847603"/>
            <a:ext cx="4551327" cy="1925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2 – MÓDULO – APOSTILLA/LEGALIZACIÓN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s-ES_tradnl" dirty="0">
              <a:latin typeface="Barlow Light" panose="00000400000000000000" pitchFamily="2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Barlow Light" panose="00000400000000000000" pitchFamily="2" charset="0"/>
              </a:rPr>
              <a:t>Módulo donde podrá registrar su solicitud de Apostilla y Legalización digital de documentos de estudios emitidos por la </a:t>
            </a:r>
            <a:r>
              <a:rPr lang="es-ES_tradnl" b="1" dirty="0">
                <a:latin typeface="Barlow Light" panose="00000400000000000000" pitchFamily="2" charset="0"/>
              </a:rPr>
              <a:t>SUNEDU</a:t>
            </a:r>
            <a:r>
              <a:rPr lang="es-ES_tradnl" dirty="0">
                <a:latin typeface="Barlow Light" panose="00000400000000000000" pitchFamily="2" charset="0"/>
              </a:rPr>
              <a:t>.</a:t>
            </a:r>
            <a:endParaRPr lang="es-PE" dirty="0">
              <a:latin typeface="Barlow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070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8CD270A-485C-413E-9144-79EEFAC559E4}"/>
              </a:ext>
            </a:extLst>
          </p:cNvPr>
          <p:cNvSpPr txBox="1"/>
          <p:nvPr/>
        </p:nvSpPr>
        <p:spPr>
          <a:xfrm>
            <a:off x="6325154" y="705534"/>
            <a:ext cx="56767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APOSTILLA /LEGALIZACIÓN</a:t>
            </a:r>
            <a:endParaRPr lang="es-PE" sz="3600" spc="320" dirty="0">
              <a:solidFill>
                <a:schemeClr val="accent1">
                  <a:lumMod val="75000"/>
                </a:schemeClr>
              </a:solidFill>
              <a:latin typeface="Barlow Condensed SemiBold" panose="020B0604020202020204" pitchFamily="2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ABF86CBD-1DA5-4BED-9D65-2D77CF34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Marcador de número de diapositiva 2">
            <a:extLst>
              <a:ext uri="{FF2B5EF4-FFF2-40B4-BE49-F238E27FC236}">
                <a16:creationId xmlns:a16="http://schemas.microsoft.com/office/drawing/2014/main" id="{23F49ABE-044F-4506-83C0-BE8735D8159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8</a:t>
            </a:fld>
            <a:endParaRPr lang="en-US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6593CCD-0348-4788-93E9-0957BE22BC46}"/>
              </a:ext>
            </a:extLst>
          </p:cNvPr>
          <p:cNvSpPr txBox="1"/>
          <p:nvPr/>
        </p:nvSpPr>
        <p:spPr>
          <a:xfrm>
            <a:off x="5257800" y="1901371"/>
            <a:ext cx="8915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Barlow Light" panose="00000400000000000000" pitchFamily="2" charset="0"/>
              </a:rPr>
              <a:t>El módulo de “</a:t>
            </a:r>
            <a:r>
              <a:rPr lang="es-PE" b="1" dirty="0">
                <a:latin typeface="Barlow Light" panose="00000400000000000000" pitchFamily="2" charset="0"/>
              </a:rPr>
              <a:t>Apostilla / Legalización</a:t>
            </a:r>
            <a:r>
              <a:rPr lang="es-PE" dirty="0">
                <a:latin typeface="Barlow Light" panose="00000400000000000000" pitchFamily="2" charset="0"/>
              </a:rPr>
              <a:t>”, cuenta con dos opciones:</a:t>
            </a:r>
          </a:p>
          <a:p>
            <a:endParaRPr lang="es-PE" dirty="0">
              <a:latin typeface="Barlow Light" panose="000004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dirty="0">
                <a:solidFill>
                  <a:srgbClr val="C00000"/>
                </a:solidFill>
                <a:latin typeface="Barlow Light" panose="00000400000000000000" pitchFamily="2" charset="0"/>
              </a:rPr>
              <a:t>Registrar Solicitud</a:t>
            </a:r>
            <a:r>
              <a:rPr lang="es-PE" dirty="0">
                <a:latin typeface="Barlow Light" panose="00000400000000000000" pitchFamily="2" charset="0"/>
              </a:rPr>
              <a:t>: opción donde podrá </a:t>
            </a:r>
            <a:r>
              <a:rPr lang="es-ES_tradnl" dirty="0">
                <a:latin typeface="Barlow Light" panose="00000400000000000000" pitchFamily="2" charset="0"/>
              </a:rPr>
              <a:t>registrar la solicitud de Apostilla y Legalización digital de documentos de estudio emitidos por la </a:t>
            </a:r>
            <a:r>
              <a:rPr lang="es-ES_tradnl" b="1" dirty="0">
                <a:latin typeface="Barlow Light" panose="00000400000000000000" pitchFamily="2" charset="0"/>
              </a:rPr>
              <a:t>SUNEDU</a:t>
            </a:r>
            <a:r>
              <a:rPr lang="es-ES_tradnl" dirty="0">
                <a:latin typeface="Barlow Light" panose="00000400000000000000" pitchFamily="2" charset="0"/>
              </a:rPr>
              <a:t>.</a:t>
            </a:r>
          </a:p>
          <a:p>
            <a:endParaRPr lang="es-PE" dirty="0">
              <a:latin typeface="Barlow Light" panose="000004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dirty="0">
                <a:solidFill>
                  <a:srgbClr val="C00000"/>
                </a:solidFill>
                <a:latin typeface="Barlow Light" panose="00000400000000000000" pitchFamily="2" charset="0"/>
              </a:rPr>
              <a:t>Consultar Solicitud: </a:t>
            </a:r>
            <a:r>
              <a:rPr lang="es-PE" dirty="0">
                <a:latin typeface="Barlow Light" panose="00000400000000000000" pitchFamily="2" charset="0"/>
              </a:rPr>
              <a:t>opción donde podrá consultar el registro de sus solicitudes.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D2C0AC3-CE7E-4C2D-B4B6-04ECA47F8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71" y="1509439"/>
            <a:ext cx="4152381" cy="213333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34B748E-15A5-4814-8B68-C345A3D3D3A6}"/>
              </a:ext>
            </a:extLst>
          </p:cNvPr>
          <p:cNvSpPr txBox="1"/>
          <p:nvPr/>
        </p:nvSpPr>
        <p:spPr>
          <a:xfrm>
            <a:off x="419271" y="4000500"/>
            <a:ext cx="35431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pc="28" dirty="0">
                <a:solidFill>
                  <a:srgbClr val="990000"/>
                </a:solidFill>
                <a:latin typeface="League Gothic"/>
              </a:rPr>
              <a:t>REGISTRAR SOLICITUD</a:t>
            </a:r>
            <a:endParaRPr lang="es-PE" sz="2800" spc="28" dirty="0">
              <a:solidFill>
                <a:srgbClr val="990000"/>
              </a:solidFill>
              <a:latin typeface="League Gothic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6FC54AE-4FB4-42E2-9847-B2EFFEB6C0D5}"/>
              </a:ext>
            </a:extLst>
          </p:cNvPr>
          <p:cNvSpPr txBox="1"/>
          <p:nvPr/>
        </p:nvSpPr>
        <p:spPr>
          <a:xfrm>
            <a:off x="415352" y="4528368"/>
            <a:ext cx="1695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Barlow Light" panose="00000400000000000000" pitchFamily="2" charset="0"/>
              </a:rPr>
              <a:t>Al dar clic en la opción “Registrar Solicitud”, el sistema le mostrará los siguientes mensajes que deberá leer: </a:t>
            </a:r>
            <a:r>
              <a:rPr lang="es-PE" b="1" dirty="0">
                <a:latin typeface="Barlow Light" panose="00000400000000000000" pitchFamily="2" charset="0"/>
              </a:rPr>
              <a:t>INFORMACIÓN IMPORTANTE </a:t>
            </a:r>
            <a:r>
              <a:rPr lang="es-PE" dirty="0">
                <a:latin typeface="Barlow Light" panose="00000400000000000000" pitchFamily="2" charset="0"/>
              </a:rPr>
              <a:t>y la </a:t>
            </a:r>
            <a:r>
              <a:rPr lang="es-PE" b="1" dirty="0">
                <a:latin typeface="Barlow Light" panose="00000400000000000000" pitchFamily="2" charset="0"/>
              </a:rPr>
              <a:t>DECLARACIÓN JURADA.</a:t>
            </a:r>
          </a:p>
          <a:p>
            <a:endParaRPr lang="es-PE" dirty="0">
              <a:latin typeface="Barlow Light" panose="000004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ECFFC35-666D-40AC-8355-29E3BC646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733" y="5215238"/>
            <a:ext cx="5215953" cy="4557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DDD270-2250-4A25-AC55-EDA46B0B0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3519" y="5204847"/>
            <a:ext cx="4566187" cy="4662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9794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8CD270A-485C-413E-9144-79EEFAC559E4}"/>
              </a:ext>
            </a:extLst>
          </p:cNvPr>
          <p:cNvSpPr txBox="1"/>
          <p:nvPr/>
        </p:nvSpPr>
        <p:spPr>
          <a:xfrm>
            <a:off x="4572000" y="588046"/>
            <a:ext cx="1028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APOSTILLA /LEGALIZACIÓN - REGISTRAR SOLICITUD</a:t>
            </a:r>
            <a:endParaRPr lang="es-PE" sz="3600" spc="320" dirty="0">
              <a:solidFill>
                <a:schemeClr val="accent1">
                  <a:lumMod val="75000"/>
                </a:schemeClr>
              </a:solidFill>
              <a:latin typeface="Barlow Condensed SemiBold" panose="020B0604020202020204" pitchFamily="2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ABF86CBD-1DA5-4BED-9D65-2D77CF34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Marcador de número de diapositiva 2">
            <a:extLst>
              <a:ext uri="{FF2B5EF4-FFF2-40B4-BE49-F238E27FC236}">
                <a16:creationId xmlns:a16="http://schemas.microsoft.com/office/drawing/2014/main" id="{23F49ABE-044F-4506-83C0-BE8735D8159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9</a:t>
            </a:fld>
            <a:endParaRPr lang="en-US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E43EB9-2ED5-4016-8055-00483E0C3130}"/>
              </a:ext>
            </a:extLst>
          </p:cNvPr>
          <p:cNvSpPr txBox="1"/>
          <p:nvPr/>
        </p:nvSpPr>
        <p:spPr>
          <a:xfrm>
            <a:off x="560354" y="1668887"/>
            <a:ext cx="533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1 - DATOS DE LA AUTORIDAD FIRMANTE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En  esta pestaña, se deberá ingresar los datos respectivos de la autoridad firmante:  </a:t>
            </a:r>
            <a:r>
              <a:rPr lang="es-ES_tradnl" b="1" dirty="0">
                <a:latin typeface="Barlow Light" panose="00000400000000000000" pitchFamily="2" charset="0"/>
              </a:rPr>
              <a:t>apellidos, nombres, entidad, cargo y fecha de emisión del documento</a:t>
            </a:r>
            <a:r>
              <a:rPr lang="es-ES_tradnl" dirty="0">
                <a:latin typeface="Barlow Light" panose="00000400000000000000" pitchFamily="2" charset="0"/>
              </a:rPr>
              <a:t>.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pPr algn="l"/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IMPORTANTE</a:t>
            </a:r>
            <a:r>
              <a:rPr lang="es-ES_tradnl" dirty="0">
                <a:latin typeface="Barlow Light" panose="00000400000000000000" pitchFamily="2" charset="0"/>
              </a:rPr>
              <a:t>: </a:t>
            </a:r>
            <a:endParaRPr lang="es-PE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PE" dirty="0">
                <a:latin typeface="Barlow Light" panose="00000400000000000000" pitchFamily="2" charset="0"/>
              </a:rPr>
              <a:t>Los datos ingresados deben ser los que se muestran en el documento que adjuntará.</a:t>
            </a:r>
          </a:p>
          <a:p>
            <a:endParaRPr lang="es-PE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Luego de ingresar los datos, dar clic en el botón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Verificar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De ingresar los datos correctos, el sistema le mostrará la siguiente pestaña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Datos del Documento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  <a:endParaRPr lang="es-PE" dirty="0">
              <a:latin typeface="Barlow Light" panose="00000400000000000000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5AC8C6-3201-466C-B308-37DC04D89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206" y="1638216"/>
            <a:ext cx="6071609" cy="3352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0922344-254D-4803-9139-346364C51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206" y="5600700"/>
            <a:ext cx="6653794" cy="4330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E2EC4B76-9915-4501-A360-724C4A9B0A96}"/>
              </a:ext>
            </a:extLst>
          </p:cNvPr>
          <p:cNvSpPr txBox="1"/>
          <p:nvPr/>
        </p:nvSpPr>
        <p:spPr>
          <a:xfrm>
            <a:off x="13268368" y="5905500"/>
            <a:ext cx="48124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2 - DATOS DEL DOCUMENTO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En  esta pestaña, se deberá ingresar lo siguiente: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latin typeface="Barlow Light" panose="00000400000000000000" pitchFamily="2" charset="0"/>
              </a:rPr>
              <a:t>Seleccionar el país de destino del documento.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latin typeface="Barlow Light" panose="00000400000000000000" pitchFamily="2" charset="0"/>
              </a:rPr>
              <a:t>Adjuntar el documento que se requiere “</a:t>
            </a:r>
            <a:r>
              <a:rPr lang="es-ES_tradnl" b="1" dirty="0">
                <a:latin typeface="Barlow Light" panose="00000400000000000000" pitchFamily="2" charset="0"/>
              </a:rPr>
              <a:t>Apostillar o Legalizar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latin typeface="Barlow Light" panose="00000400000000000000" pitchFamily="2" charset="0"/>
              </a:rPr>
              <a:t>Luego dar clic en el botón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Siguiente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</a:p>
          <a:p>
            <a:endParaRPr lang="es-ES_tradnl" dirty="0">
              <a:latin typeface="Barlow Light" panose="00000400000000000000" pitchFamily="2" charset="0"/>
            </a:endParaRPr>
          </a:p>
        </p:txBody>
      </p:sp>
      <p:pic>
        <p:nvPicPr>
          <p:cNvPr id="29" name="Gráfico 28" descr="Insignia 1 con relleno sólido">
            <a:extLst>
              <a:ext uri="{FF2B5EF4-FFF2-40B4-BE49-F238E27FC236}">
                <a16:creationId xmlns:a16="http://schemas.microsoft.com/office/drawing/2014/main" id="{D44B45B0-68AD-46A3-8D25-A8B7BDA6BF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7500" y="2000732"/>
            <a:ext cx="360000" cy="360000"/>
          </a:xfrm>
          <a:prstGeom prst="rect">
            <a:avLst/>
          </a:prstGeom>
        </p:spPr>
      </p:pic>
      <p:pic>
        <p:nvPicPr>
          <p:cNvPr id="30" name="Gráfico 29" descr="Insignia con relleno sólido">
            <a:extLst>
              <a:ext uri="{FF2B5EF4-FFF2-40B4-BE49-F238E27FC236}">
                <a16:creationId xmlns:a16="http://schemas.microsoft.com/office/drawing/2014/main" id="{2E0A214D-D0E4-47F7-92BD-0F837DDDA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10162" y="6089246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44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ABF86CBD-1DA5-4BED-9D65-2D77CF34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Marcador de número de diapositiva 2">
            <a:extLst>
              <a:ext uri="{FF2B5EF4-FFF2-40B4-BE49-F238E27FC236}">
                <a16:creationId xmlns:a16="http://schemas.microsoft.com/office/drawing/2014/main" id="{23F49ABE-044F-4506-83C0-BE8735D8159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10</a:t>
            </a:fld>
            <a:endParaRPr lang="en-US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E43EB9-2ED5-4016-8055-00483E0C3130}"/>
              </a:ext>
            </a:extLst>
          </p:cNvPr>
          <p:cNvSpPr txBox="1"/>
          <p:nvPr/>
        </p:nvSpPr>
        <p:spPr>
          <a:xfrm>
            <a:off x="544200" y="1289125"/>
            <a:ext cx="4880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990000"/>
                </a:solidFill>
                <a:latin typeface="Barlow Light" panose="00000400000000000000" pitchFamily="2" charset="0"/>
              </a:rPr>
              <a:t>3 - GUARDAR LOS DATOS DE LA SOLICITUD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r>
              <a:rPr lang="es-ES_tradnl" dirty="0">
                <a:latin typeface="Barlow Light" panose="00000400000000000000" pitchFamily="2" charset="0"/>
              </a:rPr>
              <a:t>En  esta pestaña, deberá dar clic en el botón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Grabar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</a:p>
          <a:p>
            <a:r>
              <a:rPr lang="es-ES_tradnl" dirty="0">
                <a:latin typeface="Barlow Light" panose="00000400000000000000" pitchFamily="2" charset="0"/>
              </a:rPr>
              <a:t>el sistema mostrará un mensaje de confirmación del registro de la solicitud y el tiempo de atención de la solicitud.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04352C-6BA1-45E5-8762-FC9A98AE1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09" y="3480250"/>
            <a:ext cx="5174899" cy="4111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02DEC22-ECBF-4348-96A6-BD24039D0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97" y="7991599"/>
            <a:ext cx="2371104" cy="1834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8CDC4D4-0DB3-43E4-845B-BFAEFC6D9037}"/>
              </a:ext>
            </a:extLst>
          </p:cNvPr>
          <p:cNvSpPr txBox="1"/>
          <p:nvPr/>
        </p:nvSpPr>
        <p:spPr>
          <a:xfrm>
            <a:off x="6685162" y="1684499"/>
            <a:ext cx="6178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latin typeface="Barlow Light" panose="00000400000000000000" pitchFamily="2" charset="0"/>
              </a:rPr>
              <a:t>El sistema mostrará el </a:t>
            </a:r>
            <a:r>
              <a:rPr lang="es-ES_tradnl" b="1" dirty="0">
                <a:latin typeface="Barlow Light" panose="00000400000000000000" pitchFamily="2" charset="0"/>
              </a:rPr>
              <a:t>número de solicitud</a:t>
            </a:r>
            <a:r>
              <a:rPr lang="es-ES_tradnl" dirty="0">
                <a:latin typeface="Barlow Light" panose="00000400000000000000" pitchFamily="2" charset="0"/>
              </a:rPr>
              <a:t>, con ello la solicitud ha sido enviada al certificador respectivo.</a:t>
            </a:r>
          </a:p>
          <a:p>
            <a:r>
              <a:rPr lang="es-ES_tradnl" dirty="0">
                <a:latin typeface="Barlow Light" panose="00000400000000000000" pitchFamily="2" charset="0"/>
              </a:rPr>
              <a:t>Además se muestran los botones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Imprimir</a:t>
            </a:r>
            <a:r>
              <a:rPr lang="es-ES_tradnl" dirty="0">
                <a:latin typeface="Barlow Light" panose="00000400000000000000" pitchFamily="2" charset="0"/>
              </a:rPr>
              <a:t>” y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Nuevo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9F7580D-BCD6-462D-9DCE-239225D47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2323" y="8040873"/>
            <a:ext cx="2453341" cy="1694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83B2E9C1-F40B-479A-9E1A-ADC28014291A}"/>
              </a:ext>
            </a:extLst>
          </p:cNvPr>
          <p:cNvSpPr/>
          <p:nvPr/>
        </p:nvSpPr>
        <p:spPr>
          <a:xfrm>
            <a:off x="5765078" y="1880662"/>
            <a:ext cx="685800" cy="6858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131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000" b="1" dirty="0">
              <a:latin typeface="Arial Nova Cond" panose="020B05060202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937C618-E471-434A-9D94-5E79A6A49F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8832" y="3027448"/>
            <a:ext cx="5367662" cy="32004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9572076-74D5-46BF-BBAE-80D8C0562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05146" y="6057900"/>
            <a:ext cx="5640600" cy="3430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24500846-2091-44A9-912A-C90DC3CDE1C9}"/>
              </a:ext>
            </a:extLst>
          </p:cNvPr>
          <p:cNvSpPr txBox="1"/>
          <p:nvPr/>
        </p:nvSpPr>
        <p:spPr>
          <a:xfrm>
            <a:off x="6682674" y="6770888"/>
            <a:ext cx="3832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latin typeface="Barlow Light" panose="00000400000000000000" pitchFamily="2" charset="0"/>
              </a:rPr>
              <a:t>Al dar clic en el botón 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Imprimir</a:t>
            </a:r>
            <a:r>
              <a:rPr lang="es-ES_tradnl" dirty="0">
                <a:latin typeface="Barlow Light" panose="00000400000000000000" pitchFamily="2" charset="0"/>
              </a:rPr>
              <a:t>” se descarga un cargo del “</a:t>
            </a:r>
            <a:r>
              <a:rPr lang="es-ES_tradnl" b="1" dirty="0">
                <a:latin typeface="Barlow Light" panose="00000400000000000000" pitchFamily="2" charset="0"/>
              </a:rPr>
              <a:t>Reporte de Solicitud de Certificación Electrónica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</a:p>
        </p:txBody>
      </p:sp>
      <p:cxnSp>
        <p:nvCxnSpPr>
          <p:cNvPr id="24" name="Conector: angular 23">
            <a:extLst>
              <a:ext uri="{FF2B5EF4-FFF2-40B4-BE49-F238E27FC236}">
                <a16:creationId xmlns:a16="http://schemas.microsoft.com/office/drawing/2014/main" id="{1F7C0113-9BCB-4881-8291-E76D98809638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029074" y="6561974"/>
            <a:ext cx="2192252" cy="1524000"/>
          </a:xfrm>
          <a:prstGeom prst="bentConnector3">
            <a:avLst>
              <a:gd name="adj1" fmla="val 9992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Gráfico 33" descr="Insignia 3 con relleno sólido">
            <a:extLst>
              <a:ext uri="{FF2B5EF4-FFF2-40B4-BE49-F238E27FC236}">
                <a16:creationId xmlns:a16="http://schemas.microsoft.com/office/drawing/2014/main" id="{5804E337-5A63-4129-930F-5508D2BA57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45246" y="4000500"/>
            <a:ext cx="360000" cy="36000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8352A156-3788-403A-A0B9-70FF866B2A23}"/>
              </a:ext>
            </a:extLst>
          </p:cNvPr>
          <p:cNvSpPr txBox="1"/>
          <p:nvPr/>
        </p:nvSpPr>
        <p:spPr>
          <a:xfrm>
            <a:off x="4572000" y="588046"/>
            <a:ext cx="1028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APOSTILLA /LEGALIZACIÓN - REGISTRAR SOLICITUD</a:t>
            </a:r>
            <a:endParaRPr lang="es-PE" sz="3600" spc="320" dirty="0">
              <a:solidFill>
                <a:schemeClr val="accent1">
                  <a:lumMod val="75000"/>
                </a:schemeClr>
              </a:solidFill>
              <a:latin typeface="Barlow Condensed SemiBold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69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8CD270A-485C-413E-9144-79EEFAC559E4}"/>
              </a:ext>
            </a:extLst>
          </p:cNvPr>
          <p:cNvSpPr txBox="1"/>
          <p:nvPr/>
        </p:nvSpPr>
        <p:spPr>
          <a:xfrm>
            <a:off x="4419600" y="682667"/>
            <a:ext cx="107655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APOSTILLA /LEGALIZACIÓN - CONSULTAR SOLICITUD</a:t>
            </a:r>
            <a:endParaRPr lang="es-PE" sz="3600" spc="320" dirty="0">
              <a:solidFill>
                <a:schemeClr val="accent1">
                  <a:lumMod val="75000"/>
                </a:schemeClr>
              </a:solidFill>
              <a:latin typeface="Barlow Condensed SemiBold" panose="020B0604020202020204" pitchFamily="2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ABF86CBD-1DA5-4BED-9D65-2D77CF34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Marcador de número de diapositiva 2">
            <a:extLst>
              <a:ext uri="{FF2B5EF4-FFF2-40B4-BE49-F238E27FC236}">
                <a16:creationId xmlns:a16="http://schemas.microsoft.com/office/drawing/2014/main" id="{23F49ABE-044F-4506-83C0-BE8735D8159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11</a:t>
            </a:fld>
            <a:endParaRPr lang="en-US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E43EB9-2ED5-4016-8055-00483E0C3130}"/>
              </a:ext>
            </a:extLst>
          </p:cNvPr>
          <p:cNvSpPr txBox="1"/>
          <p:nvPr/>
        </p:nvSpPr>
        <p:spPr>
          <a:xfrm>
            <a:off x="925190" y="4404836"/>
            <a:ext cx="53994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latin typeface="Barlow Light" panose="00000400000000000000" pitchFamily="2" charset="0"/>
              </a:rPr>
              <a:t>Podrá realizar la búsqueda por “</a:t>
            </a:r>
            <a:r>
              <a:rPr lang="es-ES_tradnl" b="1" dirty="0">
                <a:latin typeface="Barlow Light" panose="00000400000000000000" pitchFamily="2" charset="0"/>
              </a:rPr>
              <a:t>Rango de fecha</a:t>
            </a:r>
            <a:r>
              <a:rPr lang="es-ES_tradnl" dirty="0">
                <a:latin typeface="Barlow Light" panose="00000400000000000000" pitchFamily="2" charset="0"/>
              </a:rPr>
              <a:t>” o ingresando el “</a:t>
            </a:r>
            <a:r>
              <a:rPr lang="es-ES_tradnl" b="1" dirty="0">
                <a:latin typeface="Barlow Light" panose="00000400000000000000" pitchFamily="2" charset="0"/>
              </a:rPr>
              <a:t>Número de Solicitud</a:t>
            </a:r>
            <a:r>
              <a:rPr lang="es-ES_tradnl" dirty="0">
                <a:latin typeface="Barlow Light" panose="00000400000000000000" pitchFamily="2" charset="0"/>
              </a:rPr>
              <a:t>” .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latin typeface="Barlow Light" panose="00000400000000000000" pitchFamily="2" charset="0"/>
              </a:rPr>
              <a:t>Luego, deberá dar clic en el botón “</a:t>
            </a:r>
            <a:r>
              <a:rPr lang="es-ES_tradnl" b="1" dirty="0">
                <a:solidFill>
                  <a:srgbClr val="C00000"/>
                </a:solidFill>
                <a:latin typeface="Barlow Light" panose="00000400000000000000" pitchFamily="2" charset="0"/>
              </a:rPr>
              <a:t>Buscar Solicitud</a:t>
            </a:r>
            <a:r>
              <a:rPr lang="es-ES_tradnl" dirty="0">
                <a:latin typeface="Barlow Light" panose="00000400000000000000" pitchFamily="2" charset="0"/>
              </a:rPr>
              <a:t>”.</a:t>
            </a:r>
          </a:p>
          <a:p>
            <a:endParaRPr lang="es-ES_tradnl" dirty="0">
              <a:latin typeface="Barlow Light" panose="000004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latin typeface="Barlow Light" panose="00000400000000000000" pitchFamily="2" charset="0"/>
              </a:rPr>
              <a:t>En la sección inferior se mostrará el resultado de la búsqueda, cada registró contará con la opción de imprimir el “</a:t>
            </a:r>
            <a:r>
              <a:rPr lang="es-ES_tradnl" b="1" dirty="0">
                <a:latin typeface="Barlow Light" panose="00000400000000000000" pitchFamily="2" charset="0"/>
              </a:rPr>
              <a:t>Reporte de Solicitud de Certificación Electrónica” </a:t>
            </a:r>
            <a:r>
              <a:rPr lang="es-ES_tradnl" dirty="0">
                <a:latin typeface="Barlow Light" panose="00000400000000000000" pitchFamily="2" charset="0"/>
              </a:rPr>
              <a:t>o </a:t>
            </a:r>
            <a:r>
              <a:rPr lang="es-ES_tradnl" b="1" dirty="0">
                <a:latin typeface="Barlow Light" panose="00000400000000000000" pitchFamily="2" charset="0"/>
              </a:rPr>
              <a:t>“Descargar el documento certificado”.</a:t>
            </a:r>
            <a:endParaRPr lang="es-ES_tradnl" dirty="0">
              <a:latin typeface="Barlow Light" panose="000004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>
              <a:latin typeface="Barlow Light" panose="00000400000000000000" pitchFamily="2" charset="0"/>
            </a:endParaRPr>
          </a:p>
          <a:p>
            <a:endParaRPr lang="es-ES_tradnl" dirty="0">
              <a:latin typeface="Barlow Light" panose="000004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CDC4D4-0DB3-43E4-845B-BFAEFC6D9037}"/>
              </a:ext>
            </a:extLst>
          </p:cNvPr>
          <p:cNvSpPr txBox="1"/>
          <p:nvPr/>
        </p:nvSpPr>
        <p:spPr>
          <a:xfrm>
            <a:off x="1376994" y="2070212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latin typeface="Barlow Light" panose="00000400000000000000" pitchFamily="2" charset="0"/>
              </a:rPr>
              <a:t>En esta opción podrá realizar la consulta de la solicitud ingresada.</a:t>
            </a:r>
          </a:p>
          <a:p>
            <a:endParaRPr lang="es-ES_tradnl" dirty="0">
              <a:latin typeface="Barlow Light" panose="000004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1CD613A-C990-463F-A4FE-CAC65FE10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452" y="1576149"/>
            <a:ext cx="3342857" cy="2142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AB3FB0C-A636-49C1-BB3F-62B2F0E7C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076" y="4096477"/>
            <a:ext cx="10209524" cy="5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100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702293" y="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13702293" y="9258300"/>
            <a:ext cx="27413" cy="1028700"/>
          </a:xfrm>
          <a:prstGeom prst="rect">
            <a:avLst/>
          </a:prstGeom>
          <a:solidFill>
            <a:srgbClr val="000000">
              <a:alpha val="49804"/>
            </a:srgbClr>
          </a:solid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8CD270A-485C-413E-9144-79EEFAC559E4}"/>
              </a:ext>
            </a:extLst>
          </p:cNvPr>
          <p:cNvSpPr txBox="1"/>
          <p:nvPr/>
        </p:nvSpPr>
        <p:spPr>
          <a:xfrm>
            <a:off x="2743200" y="706678"/>
            <a:ext cx="144505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320" dirty="0">
                <a:solidFill>
                  <a:schemeClr val="accent1">
                    <a:lumMod val="75000"/>
                  </a:schemeClr>
                </a:solidFill>
                <a:latin typeface="Barlow Condensed SemiBold" panose="020B0604020202020204" pitchFamily="2" charset="0"/>
              </a:rPr>
              <a:t>APOSTILLA /LEGALIZACIÓN - DESCARGA DEL DOCUMENTO CERTIFICADO</a:t>
            </a:r>
            <a:endParaRPr lang="es-PE" sz="3600" spc="320" dirty="0">
              <a:solidFill>
                <a:schemeClr val="accent1">
                  <a:lumMod val="75000"/>
                </a:schemeClr>
              </a:solidFill>
              <a:latin typeface="Barlow Condensed SemiBold" panose="020B0604020202020204" pitchFamily="2" charset="0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ABF86CBD-1DA5-4BED-9D65-2D77CF34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3" y="106538"/>
            <a:ext cx="2742857" cy="55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r="54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Marcador de número de diapositiva 2">
            <a:extLst>
              <a:ext uri="{FF2B5EF4-FFF2-40B4-BE49-F238E27FC236}">
                <a16:creationId xmlns:a16="http://schemas.microsoft.com/office/drawing/2014/main" id="{23F49ABE-044F-4506-83C0-BE8735D81593}"/>
              </a:ext>
            </a:extLst>
          </p:cNvPr>
          <p:cNvSpPr txBox="1">
            <a:spLocks/>
          </p:cNvSpPr>
          <p:nvPr/>
        </p:nvSpPr>
        <p:spPr>
          <a:xfrm>
            <a:off x="15925800" y="9744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 smtClean="0"/>
              <a:pPr/>
              <a:t>12</a:t>
            </a:fld>
            <a:endParaRPr lang="en-US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E43EB9-2ED5-4016-8055-00483E0C3130}"/>
              </a:ext>
            </a:extLst>
          </p:cNvPr>
          <p:cNvSpPr txBox="1"/>
          <p:nvPr/>
        </p:nvSpPr>
        <p:spPr>
          <a:xfrm>
            <a:off x="7162800" y="1799047"/>
            <a:ext cx="539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latin typeface="Barlow Light" panose="00000400000000000000" pitchFamily="2" charset="0"/>
              </a:rPr>
              <a:t>Dar clic en el icono “</a:t>
            </a:r>
            <a:r>
              <a:rPr lang="es-ES_tradnl" b="1" dirty="0">
                <a:latin typeface="Barlow Light" panose="00000400000000000000" pitchFamily="2" charset="0"/>
              </a:rPr>
              <a:t>Descargar documento”.</a:t>
            </a:r>
            <a:endParaRPr lang="es-ES_tradnl" dirty="0">
              <a:latin typeface="Barlow Light" panose="000004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CDC4D4-0DB3-43E4-845B-BFAEFC6D9037}"/>
              </a:ext>
            </a:extLst>
          </p:cNvPr>
          <p:cNvSpPr txBox="1"/>
          <p:nvPr/>
        </p:nvSpPr>
        <p:spPr>
          <a:xfrm>
            <a:off x="927479" y="1741795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latin typeface="Barlow Light" panose="00000400000000000000" pitchFamily="2" charset="0"/>
              </a:rPr>
              <a:t>El ciudadano podrá descargar el documento cuando reciba una </a:t>
            </a:r>
            <a:r>
              <a:rPr lang="es-ES_tradnl" b="1" dirty="0">
                <a:latin typeface="Barlow Light" panose="00000400000000000000" pitchFamily="2" charset="0"/>
              </a:rPr>
              <a:t>notificación al correo electrónico</a:t>
            </a:r>
            <a:r>
              <a:rPr lang="es-ES_tradnl" dirty="0">
                <a:latin typeface="Barlow Light" panose="00000400000000000000" pitchFamily="2" charset="0"/>
              </a:rPr>
              <a:t>.</a:t>
            </a:r>
          </a:p>
          <a:p>
            <a:endParaRPr lang="es-ES_tradnl" dirty="0">
              <a:latin typeface="Barlow Light" panose="00000400000000000000" pitchFamily="2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B930D4-99F1-4B13-90C0-D8245A69F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61" y="3009900"/>
            <a:ext cx="4842939" cy="5055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A59DD46-43B3-4DCC-BFD5-0E5F56C09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1514" y="3467100"/>
            <a:ext cx="3628571" cy="6009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CB1A5548-6A53-4292-B7DB-6DAF9EEF5612}"/>
              </a:ext>
            </a:extLst>
          </p:cNvPr>
          <p:cNvCxnSpPr>
            <a:cxnSpLocks/>
            <a:stCxn id="19" idx="6"/>
          </p:cNvCxnSpPr>
          <p:nvPr/>
        </p:nvCxnSpPr>
        <p:spPr>
          <a:xfrm>
            <a:off x="13119477" y="4991101"/>
            <a:ext cx="9775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0" name="Grupo 19">
            <a:extLst>
              <a:ext uri="{FF2B5EF4-FFF2-40B4-BE49-F238E27FC236}">
                <a16:creationId xmlns:a16="http://schemas.microsoft.com/office/drawing/2014/main" id="{B4BA576F-17C2-47B0-8BEB-1602B932260C}"/>
              </a:ext>
            </a:extLst>
          </p:cNvPr>
          <p:cNvGrpSpPr/>
          <p:nvPr/>
        </p:nvGrpSpPr>
        <p:grpSpPr>
          <a:xfrm>
            <a:off x="6794879" y="2476833"/>
            <a:ext cx="6368884" cy="2666667"/>
            <a:chOff x="6794879" y="2476833"/>
            <a:chExt cx="6368884" cy="2666667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448865E-1999-4746-B681-005F0685F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94879" y="2476833"/>
              <a:ext cx="6368884" cy="26666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C435896A-D822-4565-BE7B-51C27981F29E}"/>
                </a:ext>
              </a:extLst>
            </p:cNvPr>
            <p:cNvSpPr/>
            <p:nvPr/>
          </p:nvSpPr>
          <p:spPr>
            <a:xfrm>
              <a:off x="12801600" y="4838702"/>
              <a:ext cx="317877" cy="304798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sz="4000" b="1" dirty="0">
                <a:latin typeface="Arial Nova Cond" panose="020B0506020202020204" pitchFamily="34" charset="0"/>
              </a:endParaRPr>
            </a:p>
          </p:txBody>
        </p: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44EB43D3-F7BD-4995-9CD7-7D64EA420C63}"/>
              </a:ext>
            </a:extLst>
          </p:cNvPr>
          <p:cNvSpPr txBox="1"/>
          <p:nvPr/>
        </p:nvSpPr>
        <p:spPr>
          <a:xfrm>
            <a:off x="14014169" y="1790700"/>
            <a:ext cx="3892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latin typeface="Barlow Light" panose="00000400000000000000" pitchFamily="2" charset="0"/>
              </a:rPr>
              <a:t>Finalmente, el sistema mostrará la descarga del documento firmado y apostillado.</a:t>
            </a:r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4DFFB820-68EB-4BDB-81EF-3E17146B0910}"/>
              </a:ext>
            </a:extLst>
          </p:cNvPr>
          <p:cNvSpPr/>
          <p:nvPr/>
        </p:nvSpPr>
        <p:spPr>
          <a:xfrm>
            <a:off x="6012560" y="2168379"/>
            <a:ext cx="483358" cy="53373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131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000" b="1" dirty="0">
              <a:latin typeface="Arial Nova Cond" panose="020B0506020202020204" pitchFamily="34" charset="0"/>
            </a:endParaRPr>
          </a:p>
        </p:txBody>
      </p:sp>
      <p:sp>
        <p:nvSpPr>
          <p:cNvPr id="30" name="Flecha: a la derecha 29">
            <a:extLst>
              <a:ext uri="{FF2B5EF4-FFF2-40B4-BE49-F238E27FC236}">
                <a16:creationId xmlns:a16="http://schemas.microsoft.com/office/drawing/2014/main" id="{B754E591-B3A1-4081-A03B-3DB0737B3F27}"/>
              </a:ext>
            </a:extLst>
          </p:cNvPr>
          <p:cNvSpPr/>
          <p:nvPr/>
        </p:nvSpPr>
        <p:spPr>
          <a:xfrm>
            <a:off x="13347287" y="2097190"/>
            <a:ext cx="483358" cy="53373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131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000" b="1" dirty="0">
              <a:latin typeface="Arial Nova Cond" panose="020B05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446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226"/>
    </mc:Choice>
    <mc:Fallback>
      <p:transition spd="slow" advTm="3422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 w="11311" cap="flat">
          <a:noFill/>
          <a:prstDash val="solid"/>
          <a:miter/>
        </a:ln>
      </a:spPr>
      <a:bodyPr rtlCol="0" anchor="ctr"/>
      <a:lstStyle>
        <a:defPPr algn="ctr">
          <a:defRPr sz="4000" b="1" dirty="0" smtClean="0">
            <a:latin typeface="Arial Nova Cond" panose="020B0506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ontrol xmlns="http://schemas.microsoft.com/VisualStudio/2011/storyboarding/control">
  <Id Name="cdf9396a-747a-4029-b5b6-d8b09c1a1524" Revision="1" Stencil="System.MyShapes" StencilVersion="1.0"/>
</Control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DEA36E3DAA59B4A9E7C87A63D992FF8" ma:contentTypeVersion="1" ma:contentTypeDescription="Crear nuevo documento." ma:contentTypeScope="" ma:versionID="df42272e915aad1656a6477b13f6139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2cfd30b83adf7a282b15aced64ac7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52E6745-D31B-4746-A169-4EA082BFFBC0}"/>
</file>

<file path=customXml/itemProps2.xml><?xml version="1.0" encoding="utf-8"?>
<ds:datastoreItem xmlns:ds="http://schemas.openxmlformats.org/officeDocument/2006/customXml" ds:itemID="{1A6AD9D4-301C-4073-940D-1B89BBE05545}"/>
</file>

<file path=customXml/itemProps3.xml><?xml version="1.0" encoding="utf-8"?>
<ds:datastoreItem xmlns:ds="http://schemas.openxmlformats.org/officeDocument/2006/customXml" ds:itemID="{CD4F6D67-5BE5-49DB-B5ED-C769A850CC0B}"/>
</file>

<file path=customXml/itemProps4.xml><?xml version="1.0" encoding="utf-8"?>
<ds:datastoreItem xmlns:ds="http://schemas.openxmlformats.org/officeDocument/2006/customXml" ds:itemID="{EBE283C0-094E-4E8D-877A-E5EFB42307B0}"/>
</file>

<file path=docProps/app.xml><?xml version="1.0" encoding="utf-8"?>
<Properties xmlns="http://schemas.openxmlformats.org/officeDocument/2006/extended-properties" xmlns:vt="http://schemas.openxmlformats.org/officeDocument/2006/docPropsVTypes">
  <TotalTime>3933</TotalTime>
  <Words>927</Words>
  <Application>Microsoft Office PowerPoint</Application>
  <PresentationFormat>Personalizado</PresentationFormat>
  <Paragraphs>112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League Gothic</vt:lpstr>
      <vt:lpstr>Arial Nova Cond</vt:lpstr>
      <vt:lpstr>Calibri</vt:lpstr>
      <vt:lpstr>Barlow Light</vt:lpstr>
      <vt:lpstr>Arial</vt:lpstr>
      <vt:lpstr>Barlow Medium</vt:lpstr>
      <vt:lpstr>Barlow Condensed SemiBold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and White Marketing Presentation</dc:title>
  <dc:creator>Lisbeth</dc:creator>
  <cp:lastModifiedBy>Lisbeth Rosangel Antialon Quispe</cp:lastModifiedBy>
  <cp:revision>35</cp:revision>
  <dcterms:created xsi:type="dcterms:W3CDTF">2006-08-16T00:00:00Z</dcterms:created>
  <dcterms:modified xsi:type="dcterms:W3CDTF">2022-03-08T19:29:30Z</dcterms:modified>
  <dc:identifier>DAE52zdpIxI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  <property fmtid="{D5CDD505-2E9C-101B-9397-08002B2CF9AE}" pid="3" name="ContentTypeId">
    <vt:lpwstr>0x0101009DEA36E3DAA59B4A9E7C87A63D992FF8</vt:lpwstr>
  </property>
</Properties>
</file>